
<file path=[Content_Types].xml><?xml version="1.0" encoding="utf-8"?>
<Types xmlns="http://schemas.openxmlformats.org/package/2006/content-types">
  <Default Extension="jpeg" ContentType="image/jpeg"/>
  <Default Extension="JPG" ContentType="image/.jpg"/>
  <Default Extension="emf" ContentType="image/x-emf"/>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5"/>
  </p:notesMasterIdLst>
  <p:sldIdLst>
    <p:sldId id="256" r:id="rId4"/>
    <p:sldId id="257" r:id="rId6"/>
    <p:sldId id="258" r:id="rId7"/>
    <p:sldId id="259" r:id="rId8"/>
    <p:sldId id="260" r:id="rId9"/>
    <p:sldId id="261" r:id="rId10"/>
    <p:sldId id="264" r:id="rId11"/>
    <p:sldId id="262" r:id="rId12"/>
    <p:sldId id="266" r:id="rId13"/>
    <p:sldId id="265" r:id="rId14"/>
    <p:sldId id="270" r:id="rId15"/>
    <p:sldId id="271" r:id="rId16"/>
    <p:sldId id="275" r:id="rId17"/>
    <p:sldId id="274" r:id="rId18"/>
    <p:sldId id="276" r:id="rId19"/>
    <p:sldId id="273" r:id="rId20"/>
    <p:sldId id="278" r:id="rId21"/>
    <p:sldId id="279" r:id="rId22"/>
    <p:sldId id="282"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showGuides="1">
      <p:cViewPr varScale="1">
        <p:scale>
          <a:sx n="96" d="100"/>
          <a:sy n="96" d="100"/>
        </p:scale>
        <p:origin x="96" y="372"/>
      </p:cViewPr>
      <p:guideLst>
        <p:guide orient="horz" pos="2092"/>
        <p:guide pos="364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0.png>
</file>

<file path=ppt/media/image11.png>
</file>

<file path=ppt/media/image14.png>
</file>

<file path=ppt/media/image15.png>
</file>

<file path=ppt/media/image17.png>
</file>

<file path=ppt/media/image2.png>
</file>

<file path=ppt/media/image4.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70F511-A0E0-44A1-92D5-38E769AC017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E12480-5BD4-4207-8D78-803435DDC6F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F79F2E88-0472-4E97-B46D-5E3D82756B6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5473176-AF27-4377-A8A7-92E50FEE0C28}"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F79F2E88-0472-4E97-B46D-5E3D82756B6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5473176-AF27-4377-A8A7-92E50FEE0C28}"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F79F2E88-0472-4E97-B46D-5E3D82756B6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5473176-AF27-4377-A8A7-92E50FEE0C28}"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C7F77BB8-5807-40A8-A426-6FC4DFC5E03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BBA7C03-6C44-47E7-A8C6-04C31E4E0B1D}"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C7F77BB8-5807-40A8-A426-6FC4DFC5E037}"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BBA7C03-6C44-47E7-A8C6-04C31E4E0B1D}"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C7F77BB8-5807-40A8-A426-6FC4DFC5E03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BBA7C03-6C44-47E7-A8C6-04C31E4E0B1D}"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7F77BB8-5807-40A8-A426-6FC4DFC5E037}"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BBA7C03-6C44-47E7-A8C6-04C31E4E0B1D}"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C7F77BB8-5807-40A8-A426-6FC4DFC5E03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BBA7C03-6C44-47E7-A8C6-04C31E4E0B1D}"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F79F2E88-0472-4E97-B46D-5E3D82756B6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5473176-AF27-4377-A8A7-92E50FEE0C28}"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C7F77BB8-5807-40A8-A426-6FC4DFC5E03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BBA7C03-6C44-47E7-A8C6-04C31E4E0B1D}"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C7F77BB8-5807-40A8-A426-6FC4DFC5E03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BBA7C03-6C44-47E7-A8C6-04C31E4E0B1D}"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C7F77BB8-5807-40A8-A426-6FC4DFC5E03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BBA7C03-6C44-47E7-A8C6-04C31E4E0B1D}"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F79F2E88-0472-4E97-B46D-5E3D82756B6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5473176-AF27-4377-A8A7-92E50FEE0C28}"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F79F2E88-0472-4E97-B46D-5E3D82756B6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5473176-AF27-4377-A8A7-92E50FEE0C28}"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F79F2E88-0472-4E97-B46D-5E3D82756B67}"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5473176-AF27-4377-A8A7-92E50FEE0C28}"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F79F2E88-0472-4E97-B46D-5E3D82756B6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5473176-AF27-4377-A8A7-92E50FEE0C28}"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79F2E88-0472-4E97-B46D-5E3D82756B67}"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5473176-AF27-4377-A8A7-92E50FEE0C28}"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F79F2E88-0472-4E97-B46D-5E3D82756B6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5473176-AF27-4377-A8A7-92E50FEE0C28}"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F79F2E88-0472-4E97-B46D-5E3D82756B6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5473176-AF27-4377-A8A7-92E50FEE0C28}"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9F2E88-0472-4E97-B46D-5E3D82756B67}"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473176-AF27-4377-A8A7-92E50FEE0C2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F77BB8-5807-40A8-A426-6FC4DFC5E037}"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BA7C03-6C44-47E7-A8C6-04C31E4E0B1D}"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2.xml"/><Relationship Id="rId4" Type="http://schemas.openxmlformats.org/officeDocument/2006/relationships/image" Target="../media/image2.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1.emf"/></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13.xml"/><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3.emf"/><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3.xml"/><Relationship Id="rId1" Type="http://schemas.openxmlformats.org/officeDocument/2006/relationships/image" Target="../media/image3.emf"/></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13.xml"/><Relationship Id="rId2" Type="http://schemas.openxmlformats.org/officeDocument/2006/relationships/image" Target="../media/image3.emf"/><Relationship Id="rId1" Type="http://schemas.openxmlformats.org/officeDocument/2006/relationships/image" Target="../media/image12.emf"/></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13.xml"/><Relationship Id="rId2" Type="http://schemas.openxmlformats.org/officeDocument/2006/relationships/image" Target="../media/image3.emf"/><Relationship Id="rId1" Type="http://schemas.openxmlformats.org/officeDocument/2006/relationships/image" Target="../media/image13.emf"/></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3.xml"/><Relationship Id="rId1" Type="http://schemas.openxmlformats.org/officeDocument/2006/relationships/image" Target="../media/image3.emf"/></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3.xml"/><Relationship Id="rId1" Type="http://schemas.openxmlformats.org/officeDocument/2006/relationships/image" Target="../media/image3.emf"/></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13.xml"/><Relationship Id="rId2" Type="http://schemas.openxmlformats.org/officeDocument/2006/relationships/image" Target="../media/image14.png"/><Relationship Id="rId1" Type="http://schemas.openxmlformats.org/officeDocument/2006/relationships/image" Target="../media/image3.emf"/></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13.xml"/><Relationship Id="rId2" Type="http://schemas.openxmlformats.org/officeDocument/2006/relationships/image" Target="../media/image15.png"/><Relationship Id="rId1" Type="http://schemas.openxmlformats.org/officeDocument/2006/relationships/image" Target="../media/image3.emf"/></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13.xml"/><Relationship Id="rId3" Type="http://schemas.openxmlformats.org/officeDocument/2006/relationships/image" Target="../media/image17.png"/><Relationship Id="rId2" Type="http://schemas.openxmlformats.org/officeDocument/2006/relationships/image" Target="../media/image3.emf"/><Relationship Id="rId1" Type="http://schemas.openxmlformats.org/officeDocument/2006/relationships/image" Target="../media/image16.emf"/></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3.xml"/><Relationship Id="rId1" Type="http://schemas.openxmlformats.org/officeDocument/2006/relationships/image" Target="../media/image1.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3.xml"/><Relationship Id="rId1" Type="http://schemas.openxmlformats.org/officeDocument/2006/relationships/image" Target="../media/image3.emf"/></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3.xml"/><Relationship Id="rId1" Type="http://schemas.openxmlformats.org/officeDocument/2006/relationships/image" Target="../media/image3.emf"/></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13.xml"/><Relationship Id="rId3" Type="http://schemas.openxmlformats.org/officeDocument/2006/relationships/image" Target="../media/image3.emf"/><Relationship Id="rId2" Type="http://schemas.openxmlformats.org/officeDocument/2006/relationships/image" Target="../media/image5.emf"/><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13.xml"/><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3.emf"/><Relationship Id="rId1" Type="http://schemas.openxmlformats.org/officeDocument/2006/relationships/image" Target="../media/image6.emf"/></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3.xml"/><Relationship Id="rId1" Type="http://schemas.openxmlformats.org/officeDocument/2006/relationships/image" Target="../media/image3.emf"/></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3.xml"/><Relationship Id="rId1" Type="http://schemas.openxmlformats.org/officeDocument/2006/relationships/image" Target="../media/image3.emf"/></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3.xml"/><Relationship Id="rId1" Type="http://schemas.openxmlformats.org/officeDocument/2006/relationships/image" Target="../media/image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图片 39"/>
          <p:cNvPicPr>
            <a:picLocks noChangeAspect="1"/>
          </p:cNvPicPr>
          <p:nvPr/>
        </p:nvPicPr>
        <p:blipFill>
          <a:blip r:embed="rId1"/>
          <a:stretch>
            <a:fillRect/>
          </a:stretch>
        </p:blipFill>
        <p:spPr>
          <a:xfrm>
            <a:off x="2624100" y="794874"/>
            <a:ext cx="5017182" cy="4945002"/>
          </a:xfrm>
          <a:prstGeom prst="rect">
            <a:avLst/>
          </a:prstGeom>
        </p:spPr>
      </p:pic>
      <p:sp>
        <p:nvSpPr>
          <p:cNvPr id="43" name="文本框 42"/>
          <p:cNvSpPr txBox="1"/>
          <p:nvPr/>
        </p:nvSpPr>
        <p:spPr>
          <a:xfrm>
            <a:off x="6492313" y="1054074"/>
            <a:ext cx="473206" cy="83099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dirty="0">
                <a:ln>
                  <a:noFill/>
                </a:ln>
                <a:solidFill>
                  <a:prstClr val="white">
                    <a:lumMod val="75000"/>
                  </a:prstClr>
                </a:solidFill>
                <a:effectLst/>
                <a:uLnTx/>
                <a:uFillTx/>
                <a:latin typeface="华文宋体" panose="02010600040101010101" pitchFamily="2" charset="-122"/>
                <a:ea typeface="华文宋体" panose="02010600040101010101" pitchFamily="2" charset="-122"/>
                <a:cs typeface="+mn-cs"/>
              </a:rPr>
              <a:t>2</a:t>
            </a:r>
            <a:endParaRPr kumimoji="0" lang="zh-CN" altLang="en-US" sz="4800" b="1" i="0" u="none" strike="noStrike" kern="1200" cap="none" spc="0" normalizeH="0" baseline="0" noProof="0" dirty="0">
              <a:ln>
                <a:noFill/>
              </a:ln>
              <a:solidFill>
                <a:prstClr val="white">
                  <a:lumMod val="75000"/>
                </a:prstClr>
              </a:solidFill>
              <a:effectLst/>
              <a:uLnTx/>
              <a:uFillTx/>
              <a:latin typeface="华文宋体" panose="02010600040101010101" pitchFamily="2" charset="-122"/>
              <a:ea typeface="华文宋体" panose="02010600040101010101" pitchFamily="2" charset="-122"/>
              <a:cs typeface="+mn-cs"/>
            </a:endParaRPr>
          </a:p>
        </p:txBody>
      </p:sp>
      <p:sp>
        <p:nvSpPr>
          <p:cNvPr id="44" name="文本框 43"/>
          <p:cNvSpPr txBox="1"/>
          <p:nvPr/>
        </p:nvSpPr>
        <p:spPr>
          <a:xfrm>
            <a:off x="6864477" y="1604322"/>
            <a:ext cx="328936"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dirty="0">
                <a:ln>
                  <a:noFill/>
                </a:ln>
                <a:solidFill>
                  <a:prstClr val="white">
                    <a:lumMod val="75000"/>
                  </a:prstClr>
                </a:solidFill>
                <a:effectLst/>
                <a:uLnTx/>
                <a:uFillTx/>
                <a:latin typeface="华文宋体" panose="02010600040101010101" pitchFamily="2" charset="-122"/>
                <a:ea typeface="华文宋体" panose="02010600040101010101" pitchFamily="2" charset="-122"/>
                <a:cs typeface="+mn-cs"/>
              </a:rPr>
              <a:t>0</a:t>
            </a:r>
            <a:endParaRPr kumimoji="0" lang="zh-CN" altLang="en-US" sz="2400" b="1" i="0" u="none" strike="noStrike" kern="1200" cap="none" spc="0" normalizeH="0" baseline="0" noProof="0" dirty="0">
              <a:ln>
                <a:noFill/>
              </a:ln>
              <a:solidFill>
                <a:prstClr val="white">
                  <a:lumMod val="75000"/>
                </a:prstClr>
              </a:solidFill>
              <a:effectLst/>
              <a:uLnTx/>
              <a:uFillTx/>
              <a:latin typeface="华文宋体" panose="02010600040101010101" pitchFamily="2" charset="-122"/>
              <a:ea typeface="华文宋体" panose="02010600040101010101" pitchFamily="2" charset="-122"/>
              <a:cs typeface="+mn-cs"/>
            </a:endParaRPr>
          </a:p>
        </p:txBody>
      </p:sp>
      <p:sp>
        <p:nvSpPr>
          <p:cNvPr id="45" name="文本框 44"/>
          <p:cNvSpPr txBox="1"/>
          <p:nvPr/>
        </p:nvSpPr>
        <p:spPr>
          <a:xfrm>
            <a:off x="7004819" y="1951042"/>
            <a:ext cx="328936"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400" b="1" dirty="0">
                <a:solidFill>
                  <a:prstClr val="white">
                    <a:lumMod val="75000"/>
                  </a:prstClr>
                </a:solidFill>
                <a:latin typeface="华文宋体" panose="02010600040101010101" pitchFamily="2" charset="-122"/>
                <a:ea typeface="华文宋体" panose="02010600040101010101" pitchFamily="2" charset="-122"/>
              </a:rPr>
              <a:t>2</a:t>
            </a:r>
            <a:endParaRPr kumimoji="0" lang="zh-CN" altLang="en-US" sz="2400" b="1" i="0" u="none" strike="noStrike" kern="1200" cap="none" spc="0" normalizeH="0" baseline="0" noProof="0" dirty="0">
              <a:ln>
                <a:noFill/>
              </a:ln>
              <a:solidFill>
                <a:prstClr val="white">
                  <a:lumMod val="75000"/>
                </a:prstClr>
              </a:solidFill>
              <a:effectLst/>
              <a:uLnTx/>
              <a:uFillTx/>
              <a:latin typeface="华文宋体" panose="02010600040101010101" pitchFamily="2" charset="-122"/>
              <a:ea typeface="华文宋体" panose="02010600040101010101" pitchFamily="2" charset="-122"/>
              <a:cs typeface="+mn-cs"/>
            </a:endParaRPr>
          </a:p>
        </p:txBody>
      </p:sp>
      <p:sp>
        <p:nvSpPr>
          <p:cNvPr id="46" name="文本框 45"/>
          <p:cNvSpPr txBox="1"/>
          <p:nvPr/>
        </p:nvSpPr>
        <p:spPr>
          <a:xfrm>
            <a:off x="7336872" y="2007298"/>
            <a:ext cx="541655" cy="101473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6000" b="1" i="0" u="none" strike="noStrike" kern="1200" cap="none" spc="0" normalizeH="0" baseline="0" noProof="0" dirty="0">
                <a:ln>
                  <a:noFill/>
                </a:ln>
                <a:solidFill>
                  <a:prstClr val="white">
                    <a:lumMod val="75000"/>
                  </a:prstClr>
                </a:solidFill>
                <a:effectLst/>
                <a:uLnTx/>
                <a:uFillTx/>
                <a:latin typeface="华文宋体" panose="02010600040101010101" pitchFamily="2" charset="-122"/>
                <a:ea typeface="华文宋体" panose="02010600040101010101" pitchFamily="2" charset="-122"/>
                <a:cs typeface="+mn-cs"/>
              </a:rPr>
              <a:t>1</a:t>
            </a:r>
            <a:endParaRPr kumimoji="0" lang="en-US" altLang="zh-CN" sz="6000" b="1" i="0" u="none" strike="noStrike" kern="1200" cap="none" spc="0" normalizeH="0" baseline="0" noProof="0" dirty="0">
              <a:ln>
                <a:noFill/>
              </a:ln>
              <a:solidFill>
                <a:prstClr val="white">
                  <a:lumMod val="75000"/>
                </a:prstClr>
              </a:solidFill>
              <a:effectLst/>
              <a:uLnTx/>
              <a:uFillTx/>
              <a:latin typeface="华文宋体" panose="02010600040101010101" pitchFamily="2" charset="-122"/>
              <a:ea typeface="华文宋体" panose="02010600040101010101" pitchFamily="2" charset="-122"/>
              <a:cs typeface="+mn-cs"/>
            </a:endParaRPr>
          </a:p>
        </p:txBody>
      </p:sp>
      <p:sp>
        <p:nvSpPr>
          <p:cNvPr id="48" name="AutoShape 34"/>
          <p:cNvSpPr>
            <a:spLocks noChangeAspect="1" noChangeArrowheads="1" noTextEdit="1"/>
          </p:cNvSpPr>
          <p:nvPr/>
        </p:nvSpPr>
        <p:spPr bwMode="auto">
          <a:xfrm>
            <a:off x="1157288" y="128588"/>
            <a:ext cx="5299075" cy="425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9" name="Freeform 36"/>
          <p:cNvSpPr/>
          <p:nvPr/>
        </p:nvSpPr>
        <p:spPr bwMode="auto">
          <a:xfrm>
            <a:off x="771526" y="60326"/>
            <a:ext cx="6002338" cy="4419600"/>
          </a:xfrm>
          <a:custGeom>
            <a:avLst/>
            <a:gdLst>
              <a:gd name="T0" fmla="*/ 410 w 1478"/>
              <a:gd name="T1" fmla="*/ 1046 h 1090"/>
              <a:gd name="T2" fmla="*/ 118 w 1478"/>
              <a:gd name="T3" fmla="*/ 624 h 1090"/>
              <a:gd name="T4" fmla="*/ 754 w 1478"/>
              <a:gd name="T5" fmla="*/ 20 h 1090"/>
              <a:gd name="T6" fmla="*/ 1374 w 1478"/>
              <a:gd name="T7" fmla="*/ 502 h 1090"/>
              <a:gd name="T8" fmla="*/ 982 w 1478"/>
              <a:gd name="T9" fmla="*/ 1046 h 1090"/>
              <a:gd name="T10" fmla="*/ 410 w 1478"/>
              <a:gd name="T11" fmla="*/ 1046 h 1090"/>
            </a:gdLst>
            <a:ahLst/>
            <a:cxnLst>
              <a:cxn ang="0">
                <a:pos x="T0" y="T1"/>
              </a:cxn>
              <a:cxn ang="0">
                <a:pos x="T2" y="T3"/>
              </a:cxn>
              <a:cxn ang="0">
                <a:pos x="T4" y="T5"/>
              </a:cxn>
              <a:cxn ang="0">
                <a:pos x="T6" y="T7"/>
              </a:cxn>
              <a:cxn ang="0">
                <a:pos x="T8" y="T9"/>
              </a:cxn>
              <a:cxn ang="0">
                <a:pos x="T10" y="T11"/>
              </a:cxn>
            </a:cxnLst>
            <a:rect l="0" t="0" r="r" b="b"/>
            <a:pathLst>
              <a:path w="1478" h="1090">
                <a:moveTo>
                  <a:pt x="410" y="1046"/>
                </a:moveTo>
                <a:cubicBezTo>
                  <a:pt x="410" y="1046"/>
                  <a:pt x="0" y="1016"/>
                  <a:pt x="118" y="624"/>
                </a:cubicBezTo>
                <a:cubicBezTo>
                  <a:pt x="236" y="232"/>
                  <a:pt x="482" y="0"/>
                  <a:pt x="754" y="20"/>
                </a:cubicBezTo>
                <a:cubicBezTo>
                  <a:pt x="1026" y="40"/>
                  <a:pt x="1270" y="144"/>
                  <a:pt x="1374" y="502"/>
                </a:cubicBezTo>
                <a:cubicBezTo>
                  <a:pt x="1478" y="860"/>
                  <a:pt x="1264" y="1002"/>
                  <a:pt x="982" y="1046"/>
                </a:cubicBezTo>
                <a:cubicBezTo>
                  <a:pt x="700" y="1090"/>
                  <a:pt x="410" y="1046"/>
                  <a:pt x="410" y="1046"/>
                </a:cubicBezTo>
                <a:close/>
              </a:path>
            </a:pathLst>
          </a:custGeom>
          <a:noFill/>
          <a:ln w="4763" cap="flat">
            <a:solidFill>
              <a:srgbClr val="EAEAEA"/>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0" name="Freeform 37"/>
          <p:cNvSpPr/>
          <p:nvPr/>
        </p:nvSpPr>
        <p:spPr bwMode="auto">
          <a:xfrm>
            <a:off x="950913" y="144463"/>
            <a:ext cx="5773738" cy="4275138"/>
          </a:xfrm>
          <a:custGeom>
            <a:avLst/>
            <a:gdLst>
              <a:gd name="T0" fmla="*/ 731 w 1422"/>
              <a:gd name="T1" fmla="*/ 19 h 1054"/>
              <a:gd name="T2" fmla="*/ 1323 w 1422"/>
              <a:gd name="T3" fmla="*/ 484 h 1054"/>
              <a:gd name="T4" fmla="*/ 947 w 1422"/>
              <a:gd name="T5" fmla="*/ 1008 h 1054"/>
              <a:gd name="T6" fmla="*/ 391 w 1422"/>
              <a:gd name="T7" fmla="*/ 1007 h 1054"/>
              <a:gd name="T8" fmla="*/ 108 w 1422"/>
              <a:gd name="T9" fmla="*/ 600 h 1054"/>
              <a:gd name="T10" fmla="*/ 115 w 1422"/>
              <a:gd name="T11" fmla="*/ 576 h 1054"/>
              <a:gd name="T12" fmla="*/ 212 w 1422"/>
              <a:gd name="T13" fmla="*/ 349 h 1054"/>
              <a:gd name="T14" fmla="*/ 731 w 1422"/>
              <a:gd name="T15" fmla="*/ 19 h 10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2" h="1054">
                <a:moveTo>
                  <a:pt x="731" y="19"/>
                </a:moveTo>
                <a:cubicBezTo>
                  <a:pt x="992" y="44"/>
                  <a:pt x="1225" y="142"/>
                  <a:pt x="1323" y="484"/>
                </a:cubicBezTo>
                <a:cubicBezTo>
                  <a:pt x="1422" y="827"/>
                  <a:pt x="1216" y="963"/>
                  <a:pt x="947" y="1008"/>
                </a:cubicBezTo>
                <a:cubicBezTo>
                  <a:pt x="676" y="1054"/>
                  <a:pt x="392" y="1012"/>
                  <a:pt x="391" y="1007"/>
                </a:cubicBezTo>
                <a:cubicBezTo>
                  <a:pt x="389" y="1003"/>
                  <a:pt x="0" y="975"/>
                  <a:pt x="108" y="600"/>
                </a:cubicBezTo>
                <a:cubicBezTo>
                  <a:pt x="110" y="592"/>
                  <a:pt x="112" y="584"/>
                  <a:pt x="115" y="576"/>
                </a:cubicBezTo>
                <a:cubicBezTo>
                  <a:pt x="140" y="493"/>
                  <a:pt x="172" y="417"/>
                  <a:pt x="212" y="349"/>
                </a:cubicBezTo>
                <a:cubicBezTo>
                  <a:pt x="340" y="129"/>
                  <a:pt x="530" y="0"/>
                  <a:pt x="731" y="19"/>
                </a:cubicBezTo>
                <a:close/>
              </a:path>
            </a:pathLst>
          </a:custGeom>
          <a:noFill/>
          <a:ln w="4763" cap="flat">
            <a:solidFill>
              <a:srgbClr val="E8E8E8"/>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1" name="Freeform 38"/>
          <p:cNvSpPr/>
          <p:nvPr/>
        </p:nvSpPr>
        <p:spPr bwMode="auto">
          <a:xfrm>
            <a:off x="1125538" y="209551"/>
            <a:ext cx="5546725" cy="4152900"/>
          </a:xfrm>
          <a:custGeom>
            <a:avLst/>
            <a:gdLst>
              <a:gd name="T0" fmla="*/ 709 w 1366"/>
              <a:gd name="T1" fmla="*/ 23 h 1024"/>
              <a:gd name="T2" fmla="*/ 1273 w 1366"/>
              <a:gd name="T3" fmla="*/ 472 h 1024"/>
              <a:gd name="T4" fmla="*/ 912 w 1366"/>
              <a:gd name="T5" fmla="*/ 976 h 1024"/>
              <a:gd name="T6" fmla="*/ 372 w 1366"/>
              <a:gd name="T7" fmla="*/ 974 h 1024"/>
              <a:gd name="T8" fmla="*/ 98 w 1366"/>
              <a:gd name="T9" fmla="*/ 581 h 1024"/>
              <a:gd name="T10" fmla="*/ 104 w 1366"/>
              <a:gd name="T11" fmla="*/ 558 h 1024"/>
              <a:gd name="T12" fmla="*/ 199 w 1366"/>
              <a:gd name="T13" fmla="*/ 336 h 1024"/>
              <a:gd name="T14" fmla="*/ 709 w 1366"/>
              <a:gd name="T15" fmla="*/ 23 h 10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66" h="1024">
                <a:moveTo>
                  <a:pt x="709" y="23"/>
                </a:moveTo>
                <a:cubicBezTo>
                  <a:pt x="959" y="52"/>
                  <a:pt x="1181" y="145"/>
                  <a:pt x="1273" y="472"/>
                </a:cubicBezTo>
                <a:cubicBezTo>
                  <a:pt x="1366" y="799"/>
                  <a:pt x="1169" y="929"/>
                  <a:pt x="912" y="976"/>
                </a:cubicBezTo>
                <a:cubicBezTo>
                  <a:pt x="653" y="1024"/>
                  <a:pt x="375" y="984"/>
                  <a:pt x="372" y="974"/>
                </a:cubicBezTo>
                <a:cubicBezTo>
                  <a:pt x="370" y="966"/>
                  <a:pt x="0" y="939"/>
                  <a:pt x="98" y="581"/>
                </a:cubicBezTo>
                <a:cubicBezTo>
                  <a:pt x="101" y="573"/>
                  <a:pt x="102" y="565"/>
                  <a:pt x="104" y="558"/>
                </a:cubicBezTo>
                <a:cubicBezTo>
                  <a:pt x="128" y="478"/>
                  <a:pt x="158" y="404"/>
                  <a:pt x="199" y="336"/>
                </a:cubicBezTo>
                <a:cubicBezTo>
                  <a:pt x="323" y="128"/>
                  <a:pt x="512" y="0"/>
                  <a:pt x="709" y="23"/>
                </a:cubicBezTo>
                <a:close/>
              </a:path>
            </a:pathLst>
          </a:custGeom>
          <a:noFill/>
          <a:ln w="4763" cap="flat">
            <a:solidFill>
              <a:srgbClr val="E6E6E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2" name="Freeform 39"/>
          <p:cNvSpPr/>
          <p:nvPr/>
        </p:nvSpPr>
        <p:spPr bwMode="auto">
          <a:xfrm>
            <a:off x="1303338" y="271463"/>
            <a:ext cx="5319713" cy="4029075"/>
          </a:xfrm>
          <a:custGeom>
            <a:avLst/>
            <a:gdLst>
              <a:gd name="T0" fmla="*/ 686 w 1310"/>
              <a:gd name="T1" fmla="*/ 28 h 994"/>
              <a:gd name="T2" fmla="*/ 1223 w 1310"/>
              <a:gd name="T3" fmla="*/ 460 h 994"/>
              <a:gd name="T4" fmla="*/ 877 w 1310"/>
              <a:gd name="T5" fmla="*/ 944 h 994"/>
              <a:gd name="T6" fmla="*/ 353 w 1310"/>
              <a:gd name="T7" fmla="*/ 941 h 994"/>
              <a:gd name="T8" fmla="*/ 88 w 1310"/>
              <a:gd name="T9" fmla="*/ 563 h 994"/>
              <a:gd name="T10" fmla="*/ 93 w 1310"/>
              <a:gd name="T11" fmla="*/ 540 h 994"/>
              <a:gd name="T12" fmla="*/ 184 w 1310"/>
              <a:gd name="T13" fmla="*/ 324 h 994"/>
              <a:gd name="T14" fmla="*/ 686 w 1310"/>
              <a:gd name="T15" fmla="*/ 28 h 9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0" h="994">
                <a:moveTo>
                  <a:pt x="686" y="28"/>
                </a:moveTo>
                <a:cubicBezTo>
                  <a:pt x="925" y="62"/>
                  <a:pt x="1135" y="148"/>
                  <a:pt x="1223" y="460"/>
                </a:cubicBezTo>
                <a:cubicBezTo>
                  <a:pt x="1310" y="773"/>
                  <a:pt x="1121" y="895"/>
                  <a:pt x="877" y="944"/>
                </a:cubicBezTo>
                <a:cubicBezTo>
                  <a:pt x="628" y="994"/>
                  <a:pt x="357" y="956"/>
                  <a:pt x="353" y="941"/>
                </a:cubicBezTo>
                <a:cubicBezTo>
                  <a:pt x="349" y="929"/>
                  <a:pt x="0" y="904"/>
                  <a:pt x="88" y="563"/>
                </a:cubicBezTo>
                <a:cubicBezTo>
                  <a:pt x="90" y="556"/>
                  <a:pt x="91" y="548"/>
                  <a:pt x="93" y="540"/>
                </a:cubicBezTo>
                <a:cubicBezTo>
                  <a:pt x="114" y="464"/>
                  <a:pt x="142" y="392"/>
                  <a:pt x="184" y="324"/>
                </a:cubicBezTo>
                <a:cubicBezTo>
                  <a:pt x="305" y="129"/>
                  <a:pt x="493" y="0"/>
                  <a:pt x="686" y="28"/>
                </a:cubicBezTo>
                <a:close/>
              </a:path>
            </a:pathLst>
          </a:custGeom>
          <a:noFill/>
          <a:ln w="4763" cap="flat">
            <a:solidFill>
              <a:srgbClr val="E4E4E3"/>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3" name="Freeform 40"/>
          <p:cNvSpPr/>
          <p:nvPr/>
        </p:nvSpPr>
        <p:spPr bwMode="auto">
          <a:xfrm>
            <a:off x="1477963" y="334963"/>
            <a:ext cx="5092700" cy="3905250"/>
          </a:xfrm>
          <a:custGeom>
            <a:avLst/>
            <a:gdLst>
              <a:gd name="T0" fmla="*/ 664 w 1254"/>
              <a:gd name="T1" fmla="*/ 32 h 963"/>
              <a:gd name="T2" fmla="*/ 1173 w 1254"/>
              <a:gd name="T3" fmla="*/ 448 h 963"/>
              <a:gd name="T4" fmla="*/ 843 w 1254"/>
              <a:gd name="T5" fmla="*/ 911 h 963"/>
              <a:gd name="T6" fmla="*/ 334 w 1254"/>
              <a:gd name="T7" fmla="*/ 908 h 963"/>
              <a:gd name="T8" fmla="*/ 79 w 1254"/>
              <a:gd name="T9" fmla="*/ 544 h 963"/>
              <a:gd name="T10" fmla="*/ 83 w 1254"/>
              <a:gd name="T11" fmla="*/ 522 h 963"/>
              <a:gd name="T12" fmla="*/ 171 w 1254"/>
              <a:gd name="T13" fmla="*/ 311 h 963"/>
              <a:gd name="T14" fmla="*/ 664 w 1254"/>
              <a:gd name="T15" fmla="*/ 32 h 9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4" h="963">
                <a:moveTo>
                  <a:pt x="664" y="32"/>
                </a:moveTo>
                <a:cubicBezTo>
                  <a:pt x="892" y="70"/>
                  <a:pt x="1091" y="151"/>
                  <a:pt x="1173" y="448"/>
                </a:cubicBezTo>
                <a:cubicBezTo>
                  <a:pt x="1254" y="745"/>
                  <a:pt x="1074" y="861"/>
                  <a:pt x="843" y="911"/>
                </a:cubicBezTo>
                <a:cubicBezTo>
                  <a:pt x="605" y="963"/>
                  <a:pt x="340" y="927"/>
                  <a:pt x="334" y="908"/>
                </a:cubicBezTo>
                <a:cubicBezTo>
                  <a:pt x="330" y="892"/>
                  <a:pt x="0" y="868"/>
                  <a:pt x="79" y="544"/>
                </a:cubicBezTo>
                <a:cubicBezTo>
                  <a:pt x="81" y="537"/>
                  <a:pt x="81" y="529"/>
                  <a:pt x="83" y="522"/>
                </a:cubicBezTo>
                <a:cubicBezTo>
                  <a:pt x="102" y="449"/>
                  <a:pt x="128" y="379"/>
                  <a:pt x="171" y="311"/>
                </a:cubicBezTo>
                <a:cubicBezTo>
                  <a:pt x="288" y="129"/>
                  <a:pt x="475" y="0"/>
                  <a:pt x="664" y="32"/>
                </a:cubicBezTo>
                <a:close/>
              </a:path>
            </a:pathLst>
          </a:custGeom>
          <a:noFill/>
          <a:ln w="4763" cap="flat">
            <a:solidFill>
              <a:srgbClr val="E2E2E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4" name="Freeform 41"/>
          <p:cNvSpPr/>
          <p:nvPr/>
        </p:nvSpPr>
        <p:spPr bwMode="auto">
          <a:xfrm>
            <a:off x="1652588" y="400051"/>
            <a:ext cx="4868863" cy="3783013"/>
          </a:xfrm>
          <a:custGeom>
            <a:avLst/>
            <a:gdLst>
              <a:gd name="T0" fmla="*/ 642 w 1199"/>
              <a:gd name="T1" fmla="*/ 36 h 933"/>
              <a:gd name="T2" fmla="*/ 1123 w 1199"/>
              <a:gd name="T3" fmla="*/ 435 h 933"/>
              <a:gd name="T4" fmla="*/ 809 w 1199"/>
              <a:gd name="T5" fmla="*/ 879 h 933"/>
              <a:gd name="T6" fmla="*/ 316 w 1199"/>
              <a:gd name="T7" fmla="*/ 874 h 933"/>
              <a:gd name="T8" fmla="*/ 70 w 1199"/>
              <a:gd name="T9" fmla="*/ 525 h 933"/>
              <a:gd name="T10" fmla="*/ 73 w 1199"/>
              <a:gd name="T11" fmla="*/ 504 h 933"/>
              <a:gd name="T12" fmla="*/ 158 w 1199"/>
              <a:gd name="T13" fmla="*/ 298 h 933"/>
              <a:gd name="T14" fmla="*/ 642 w 1199"/>
              <a:gd name="T15" fmla="*/ 36 h 9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99" h="933">
                <a:moveTo>
                  <a:pt x="642" y="36"/>
                </a:moveTo>
                <a:cubicBezTo>
                  <a:pt x="858" y="78"/>
                  <a:pt x="1047" y="154"/>
                  <a:pt x="1123" y="435"/>
                </a:cubicBezTo>
                <a:cubicBezTo>
                  <a:pt x="1199" y="717"/>
                  <a:pt x="1027" y="827"/>
                  <a:pt x="809" y="879"/>
                </a:cubicBezTo>
                <a:cubicBezTo>
                  <a:pt x="582" y="933"/>
                  <a:pt x="323" y="898"/>
                  <a:pt x="316" y="874"/>
                </a:cubicBezTo>
                <a:cubicBezTo>
                  <a:pt x="310" y="854"/>
                  <a:pt x="0" y="832"/>
                  <a:pt x="70" y="525"/>
                </a:cubicBezTo>
                <a:cubicBezTo>
                  <a:pt x="71" y="518"/>
                  <a:pt x="71" y="511"/>
                  <a:pt x="73" y="504"/>
                </a:cubicBezTo>
                <a:cubicBezTo>
                  <a:pt x="90" y="434"/>
                  <a:pt x="114" y="366"/>
                  <a:pt x="158" y="298"/>
                </a:cubicBezTo>
                <a:cubicBezTo>
                  <a:pt x="270" y="128"/>
                  <a:pt x="456" y="0"/>
                  <a:pt x="642" y="36"/>
                </a:cubicBezTo>
                <a:close/>
              </a:path>
            </a:pathLst>
          </a:custGeom>
          <a:noFill/>
          <a:ln w="4763" cap="flat">
            <a:solidFill>
              <a:srgbClr val="E0DFD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5" name="Freeform 42"/>
          <p:cNvSpPr/>
          <p:nvPr/>
        </p:nvSpPr>
        <p:spPr bwMode="auto">
          <a:xfrm>
            <a:off x="1831976" y="461963"/>
            <a:ext cx="4637088" cy="3660775"/>
          </a:xfrm>
          <a:custGeom>
            <a:avLst/>
            <a:gdLst>
              <a:gd name="T0" fmla="*/ 619 w 1142"/>
              <a:gd name="T1" fmla="*/ 41 h 903"/>
              <a:gd name="T2" fmla="*/ 1072 w 1142"/>
              <a:gd name="T3" fmla="*/ 424 h 903"/>
              <a:gd name="T4" fmla="*/ 773 w 1142"/>
              <a:gd name="T5" fmla="*/ 847 h 903"/>
              <a:gd name="T6" fmla="*/ 297 w 1142"/>
              <a:gd name="T7" fmla="*/ 842 h 903"/>
              <a:gd name="T8" fmla="*/ 59 w 1142"/>
              <a:gd name="T9" fmla="*/ 507 h 903"/>
              <a:gd name="T10" fmla="*/ 62 w 1142"/>
              <a:gd name="T11" fmla="*/ 486 h 903"/>
              <a:gd name="T12" fmla="*/ 144 w 1142"/>
              <a:gd name="T13" fmla="*/ 287 h 903"/>
              <a:gd name="T14" fmla="*/ 619 w 1142"/>
              <a:gd name="T15" fmla="*/ 41 h 9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2" h="903">
                <a:moveTo>
                  <a:pt x="619" y="41"/>
                </a:moveTo>
                <a:cubicBezTo>
                  <a:pt x="824" y="86"/>
                  <a:pt x="1002" y="158"/>
                  <a:pt x="1072" y="424"/>
                </a:cubicBezTo>
                <a:cubicBezTo>
                  <a:pt x="1142" y="690"/>
                  <a:pt x="979" y="794"/>
                  <a:pt x="773" y="847"/>
                </a:cubicBezTo>
                <a:cubicBezTo>
                  <a:pt x="557" y="903"/>
                  <a:pt x="305" y="871"/>
                  <a:pt x="297" y="842"/>
                </a:cubicBezTo>
                <a:cubicBezTo>
                  <a:pt x="290" y="818"/>
                  <a:pt x="0" y="797"/>
                  <a:pt x="59" y="507"/>
                </a:cubicBezTo>
                <a:cubicBezTo>
                  <a:pt x="61" y="501"/>
                  <a:pt x="61" y="493"/>
                  <a:pt x="62" y="486"/>
                </a:cubicBezTo>
                <a:cubicBezTo>
                  <a:pt x="76" y="420"/>
                  <a:pt x="99" y="354"/>
                  <a:pt x="144" y="287"/>
                </a:cubicBezTo>
                <a:cubicBezTo>
                  <a:pt x="251" y="128"/>
                  <a:pt x="437" y="0"/>
                  <a:pt x="619" y="41"/>
                </a:cubicBezTo>
                <a:close/>
              </a:path>
            </a:pathLst>
          </a:custGeom>
          <a:noFill/>
          <a:ln w="4763" cap="flat">
            <a:solidFill>
              <a:srgbClr val="DEDDDD"/>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6" name="Freeform 43"/>
          <p:cNvSpPr/>
          <p:nvPr/>
        </p:nvSpPr>
        <p:spPr bwMode="auto">
          <a:xfrm>
            <a:off x="2006601" y="527051"/>
            <a:ext cx="4413250" cy="3538538"/>
          </a:xfrm>
          <a:custGeom>
            <a:avLst/>
            <a:gdLst>
              <a:gd name="T0" fmla="*/ 597 w 1087"/>
              <a:gd name="T1" fmla="*/ 45 h 873"/>
              <a:gd name="T2" fmla="*/ 1022 w 1087"/>
              <a:gd name="T3" fmla="*/ 411 h 873"/>
              <a:gd name="T4" fmla="*/ 739 w 1087"/>
              <a:gd name="T5" fmla="*/ 815 h 873"/>
              <a:gd name="T6" fmla="*/ 278 w 1087"/>
              <a:gd name="T7" fmla="*/ 808 h 873"/>
              <a:gd name="T8" fmla="*/ 50 w 1087"/>
              <a:gd name="T9" fmla="*/ 488 h 873"/>
              <a:gd name="T10" fmla="*/ 52 w 1087"/>
              <a:gd name="T11" fmla="*/ 468 h 873"/>
              <a:gd name="T12" fmla="*/ 131 w 1087"/>
              <a:gd name="T13" fmla="*/ 274 h 873"/>
              <a:gd name="T14" fmla="*/ 597 w 1087"/>
              <a:gd name="T15" fmla="*/ 45 h 8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7" h="873">
                <a:moveTo>
                  <a:pt x="597" y="45"/>
                </a:moveTo>
                <a:cubicBezTo>
                  <a:pt x="791" y="94"/>
                  <a:pt x="958" y="161"/>
                  <a:pt x="1022" y="411"/>
                </a:cubicBezTo>
                <a:cubicBezTo>
                  <a:pt x="1087" y="663"/>
                  <a:pt x="931" y="760"/>
                  <a:pt x="739" y="815"/>
                </a:cubicBezTo>
                <a:cubicBezTo>
                  <a:pt x="534" y="873"/>
                  <a:pt x="287" y="842"/>
                  <a:pt x="278" y="808"/>
                </a:cubicBezTo>
                <a:cubicBezTo>
                  <a:pt x="270" y="781"/>
                  <a:pt x="0" y="760"/>
                  <a:pt x="50" y="488"/>
                </a:cubicBezTo>
                <a:cubicBezTo>
                  <a:pt x="51" y="482"/>
                  <a:pt x="51" y="475"/>
                  <a:pt x="52" y="468"/>
                </a:cubicBezTo>
                <a:cubicBezTo>
                  <a:pt x="64" y="405"/>
                  <a:pt x="84" y="341"/>
                  <a:pt x="131" y="274"/>
                </a:cubicBezTo>
                <a:cubicBezTo>
                  <a:pt x="233" y="127"/>
                  <a:pt x="418" y="0"/>
                  <a:pt x="597" y="45"/>
                </a:cubicBezTo>
                <a:close/>
              </a:path>
            </a:pathLst>
          </a:custGeom>
          <a:noFill/>
          <a:ln w="4763" cap="flat">
            <a:solidFill>
              <a:srgbClr val="DCDBD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7" name="Freeform 44"/>
          <p:cNvSpPr/>
          <p:nvPr/>
        </p:nvSpPr>
        <p:spPr bwMode="auto">
          <a:xfrm>
            <a:off x="2181226" y="587376"/>
            <a:ext cx="4189413" cy="3417888"/>
          </a:xfrm>
          <a:custGeom>
            <a:avLst/>
            <a:gdLst>
              <a:gd name="T0" fmla="*/ 575 w 1032"/>
              <a:gd name="T1" fmla="*/ 50 h 843"/>
              <a:gd name="T2" fmla="*/ 973 w 1032"/>
              <a:gd name="T3" fmla="*/ 400 h 843"/>
              <a:gd name="T4" fmla="*/ 705 w 1032"/>
              <a:gd name="T5" fmla="*/ 783 h 843"/>
              <a:gd name="T6" fmla="*/ 260 w 1032"/>
              <a:gd name="T7" fmla="*/ 776 h 843"/>
              <a:gd name="T8" fmla="*/ 41 w 1032"/>
              <a:gd name="T9" fmla="*/ 470 h 843"/>
              <a:gd name="T10" fmla="*/ 42 w 1032"/>
              <a:gd name="T11" fmla="*/ 451 h 843"/>
              <a:gd name="T12" fmla="*/ 118 w 1032"/>
              <a:gd name="T13" fmla="*/ 262 h 843"/>
              <a:gd name="T14" fmla="*/ 575 w 1032"/>
              <a:gd name="T15" fmla="*/ 50 h 8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2" h="843">
                <a:moveTo>
                  <a:pt x="575" y="50"/>
                </a:moveTo>
                <a:cubicBezTo>
                  <a:pt x="757" y="102"/>
                  <a:pt x="913" y="165"/>
                  <a:pt x="973" y="400"/>
                </a:cubicBezTo>
                <a:cubicBezTo>
                  <a:pt x="1032" y="636"/>
                  <a:pt x="884" y="728"/>
                  <a:pt x="705" y="783"/>
                </a:cubicBezTo>
                <a:cubicBezTo>
                  <a:pt x="510" y="843"/>
                  <a:pt x="270" y="814"/>
                  <a:pt x="260" y="776"/>
                </a:cubicBezTo>
                <a:cubicBezTo>
                  <a:pt x="251" y="744"/>
                  <a:pt x="0" y="725"/>
                  <a:pt x="41" y="470"/>
                </a:cubicBezTo>
                <a:cubicBezTo>
                  <a:pt x="42" y="464"/>
                  <a:pt x="41" y="457"/>
                  <a:pt x="42" y="451"/>
                </a:cubicBezTo>
                <a:cubicBezTo>
                  <a:pt x="52" y="391"/>
                  <a:pt x="70" y="329"/>
                  <a:pt x="118" y="262"/>
                </a:cubicBezTo>
                <a:cubicBezTo>
                  <a:pt x="214" y="127"/>
                  <a:pt x="400" y="0"/>
                  <a:pt x="575" y="50"/>
                </a:cubicBezTo>
                <a:close/>
              </a:path>
            </a:pathLst>
          </a:custGeom>
          <a:noFill/>
          <a:ln w="4763" cap="flat">
            <a:solidFill>
              <a:srgbClr val="DAD9D9"/>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8" name="Freeform 45"/>
          <p:cNvSpPr/>
          <p:nvPr/>
        </p:nvSpPr>
        <p:spPr bwMode="auto">
          <a:xfrm>
            <a:off x="2355851" y="647701"/>
            <a:ext cx="3962400" cy="3300413"/>
          </a:xfrm>
          <a:custGeom>
            <a:avLst/>
            <a:gdLst>
              <a:gd name="T0" fmla="*/ 553 w 976"/>
              <a:gd name="T1" fmla="*/ 55 h 814"/>
              <a:gd name="T2" fmla="*/ 923 w 976"/>
              <a:gd name="T3" fmla="*/ 388 h 814"/>
              <a:gd name="T4" fmla="*/ 670 w 976"/>
              <a:gd name="T5" fmla="*/ 751 h 814"/>
              <a:gd name="T6" fmla="*/ 241 w 976"/>
              <a:gd name="T7" fmla="*/ 743 h 814"/>
              <a:gd name="T8" fmla="*/ 32 w 976"/>
              <a:gd name="T9" fmla="*/ 452 h 814"/>
              <a:gd name="T10" fmla="*/ 32 w 976"/>
              <a:gd name="T11" fmla="*/ 434 h 814"/>
              <a:gd name="T12" fmla="*/ 104 w 976"/>
              <a:gd name="T13" fmla="*/ 250 h 814"/>
              <a:gd name="T14" fmla="*/ 553 w 976"/>
              <a:gd name="T15" fmla="*/ 55 h 8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76" h="814">
                <a:moveTo>
                  <a:pt x="553" y="55"/>
                </a:moveTo>
                <a:cubicBezTo>
                  <a:pt x="724" y="109"/>
                  <a:pt x="869" y="168"/>
                  <a:pt x="923" y="388"/>
                </a:cubicBezTo>
                <a:cubicBezTo>
                  <a:pt x="976" y="609"/>
                  <a:pt x="837" y="695"/>
                  <a:pt x="670" y="751"/>
                </a:cubicBezTo>
                <a:cubicBezTo>
                  <a:pt x="487" y="814"/>
                  <a:pt x="253" y="787"/>
                  <a:pt x="241" y="743"/>
                </a:cubicBezTo>
                <a:cubicBezTo>
                  <a:pt x="231" y="708"/>
                  <a:pt x="0" y="689"/>
                  <a:pt x="32" y="452"/>
                </a:cubicBezTo>
                <a:cubicBezTo>
                  <a:pt x="33" y="446"/>
                  <a:pt x="31" y="440"/>
                  <a:pt x="32" y="434"/>
                </a:cubicBezTo>
                <a:cubicBezTo>
                  <a:pt x="40" y="377"/>
                  <a:pt x="56" y="317"/>
                  <a:pt x="104" y="250"/>
                </a:cubicBezTo>
                <a:cubicBezTo>
                  <a:pt x="195" y="127"/>
                  <a:pt x="381" y="0"/>
                  <a:pt x="553" y="55"/>
                </a:cubicBezTo>
                <a:close/>
              </a:path>
            </a:pathLst>
          </a:custGeom>
          <a:noFill/>
          <a:ln w="4763" cap="flat">
            <a:solidFill>
              <a:srgbClr val="D8D7D7"/>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9" name="Freeform 46"/>
          <p:cNvSpPr/>
          <p:nvPr/>
        </p:nvSpPr>
        <p:spPr bwMode="auto">
          <a:xfrm>
            <a:off x="2525713" y="704851"/>
            <a:ext cx="3744913" cy="3186113"/>
          </a:xfrm>
          <a:custGeom>
            <a:avLst/>
            <a:gdLst>
              <a:gd name="T0" fmla="*/ 532 w 922"/>
              <a:gd name="T1" fmla="*/ 60 h 786"/>
              <a:gd name="T2" fmla="*/ 874 w 922"/>
              <a:gd name="T3" fmla="*/ 378 h 786"/>
              <a:gd name="T4" fmla="*/ 637 w 922"/>
              <a:gd name="T5" fmla="*/ 721 h 786"/>
              <a:gd name="T6" fmla="*/ 224 w 922"/>
              <a:gd name="T7" fmla="*/ 712 h 786"/>
              <a:gd name="T8" fmla="*/ 23 w 922"/>
              <a:gd name="T9" fmla="*/ 435 h 786"/>
              <a:gd name="T10" fmla="*/ 23 w 922"/>
              <a:gd name="T11" fmla="*/ 417 h 786"/>
              <a:gd name="T12" fmla="*/ 92 w 922"/>
              <a:gd name="T13" fmla="*/ 239 h 786"/>
              <a:gd name="T14" fmla="*/ 532 w 922"/>
              <a:gd name="T15" fmla="*/ 60 h 7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2" h="786">
                <a:moveTo>
                  <a:pt x="532" y="60"/>
                </a:moveTo>
                <a:cubicBezTo>
                  <a:pt x="692" y="117"/>
                  <a:pt x="826" y="173"/>
                  <a:pt x="874" y="378"/>
                </a:cubicBezTo>
                <a:cubicBezTo>
                  <a:pt x="922" y="583"/>
                  <a:pt x="791" y="663"/>
                  <a:pt x="637" y="721"/>
                </a:cubicBezTo>
                <a:cubicBezTo>
                  <a:pt x="464" y="786"/>
                  <a:pt x="237" y="760"/>
                  <a:pt x="224" y="712"/>
                </a:cubicBezTo>
                <a:cubicBezTo>
                  <a:pt x="213" y="672"/>
                  <a:pt x="0" y="654"/>
                  <a:pt x="23" y="435"/>
                </a:cubicBezTo>
                <a:cubicBezTo>
                  <a:pt x="24" y="430"/>
                  <a:pt x="22" y="423"/>
                  <a:pt x="23" y="417"/>
                </a:cubicBezTo>
                <a:cubicBezTo>
                  <a:pt x="28" y="365"/>
                  <a:pt x="42" y="306"/>
                  <a:pt x="92" y="239"/>
                </a:cubicBezTo>
                <a:cubicBezTo>
                  <a:pt x="176" y="127"/>
                  <a:pt x="363" y="0"/>
                  <a:pt x="532" y="60"/>
                </a:cubicBezTo>
                <a:close/>
              </a:path>
            </a:pathLst>
          </a:custGeom>
          <a:noFill/>
          <a:ln w="4763" cap="flat">
            <a:solidFill>
              <a:srgbClr val="D6D5D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0" name="Freeform 47"/>
          <p:cNvSpPr/>
          <p:nvPr/>
        </p:nvSpPr>
        <p:spPr bwMode="auto">
          <a:xfrm>
            <a:off x="2695576" y="765176"/>
            <a:ext cx="3521075" cy="3065463"/>
          </a:xfrm>
          <a:custGeom>
            <a:avLst/>
            <a:gdLst>
              <a:gd name="T0" fmla="*/ 511 w 867"/>
              <a:gd name="T1" fmla="*/ 65 h 756"/>
              <a:gd name="T2" fmla="*/ 825 w 867"/>
              <a:gd name="T3" fmla="*/ 366 h 756"/>
              <a:gd name="T4" fmla="*/ 604 w 867"/>
              <a:gd name="T5" fmla="*/ 689 h 756"/>
              <a:gd name="T6" fmla="*/ 206 w 867"/>
              <a:gd name="T7" fmla="*/ 679 h 756"/>
              <a:gd name="T8" fmla="*/ 15 w 867"/>
              <a:gd name="T9" fmla="*/ 417 h 756"/>
              <a:gd name="T10" fmla="*/ 13 w 867"/>
              <a:gd name="T11" fmla="*/ 400 h 756"/>
              <a:gd name="T12" fmla="*/ 80 w 867"/>
              <a:gd name="T13" fmla="*/ 227 h 756"/>
              <a:gd name="T14" fmla="*/ 511 w 867"/>
              <a:gd name="T15" fmla="*/ 65 h 7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7" h="756">
                <a:moveTo>
                  <a:pt x="511" y="65"/>
                </a:moveTo>
                <a:cubicBezTo>
                  <a:pt x="659" y="124"/>
                  <a:pt x="783" y="177"/>
                  <a:pt x="825" y="366"/>
                </a:cubicBezTo>
                <a:cubicBezTo>
                  <a:pt x="867" y="557"/>
                  <a:pt x="744" y="631"/>
                  <a:pt x="604" y="689"/>
                </a:cubicBezTo>
                <a:cubicBezTo>
                  <a:pt x="441" y="756"/>
                  <a:pt x="221" y="732"/>
                  <a:pt x="206" y="679"/>
                </a:cubicBezTo>
                <a:cubicBezTo>
                  <a:pt x="194" y="636"/>
                  <a:pt x="0" y="618"/>
                  <a:pt x="15" y="417"/>
                </a:cubicBezTo>
                <a:cubicBezTo>
                  <a:pt x="16" y="412"/>
                  <a:pt x="13" y="406"/>
                  <a:pt x="13" y="400"/>
                </a:cubicBezTo>
                <a:cubicBezTo>
                  <a:pt x="17" y="351"/>
                  <a:pt x="29" y="294"/>
                  <a:pt x="80" y="227"/>
                </a:cubicBezTo>
                <a:cubicBezTo>
                  <a:pt x="158" y="127"/>
                  <a:pt x="346" y="0"/>
                  <a:pt x="511" y="65"/>
                </a:cubicBezTo>
                <a:close/>
              </a:path>
            </a:pathLst>
          </a:custGeom>
          <a:noFill/>
          <a:ln w="4763" cap="flat">
            <a:solidFill>
              <a:srgbClr val="D4D3D3"/>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1" name="Freeform 48"/>
          <p:cNvSpPr/>
          <p:nvPr/>
        </p:nvSpPr>
        <p:spPr bwMode="auto">
          <a:xfrm>
            <a:off x="2867026" y="822326"/>
            <a:ext cx="3302000" cy="2955925"/>
          </a:xfrm>
          <a:custGeom>
            <a:avLst/>
            <a:gdLst>
              <a:gd name="T0" fmla="*/ 490 w 813"/>
              <a:gd name="T1" fmla="*/ 71 h 729"/>
              <a:gd name="T2" fmla="*/ 776 w 813"/>
              <a:gd name="T3" fmla="*/ 356 h 729"/>
              <a:gd name="T4" fmla="*/ 571 w 813"/>
              <a:gd name="T5" fmla="*/ 659 h 729"/>
              <a:gd name="T6" fmla="*/ 189 w 813"/>
              <a:gd name="T7" fmla="*/ 648 h 729"/>
              <a:gd name="T8" fmla="*/ 7 w 813"/>
              <a:gd name="T9" fmla="*/ 400 h 729"/>
              <a:gd name="T10" fmla="*/ 4 w 813"/>
              <a:gd name="T11" fmla="*/ 384 h 729"/>
              <a:gd name="T12" fmla="*/ 68 w 813"/>
              <a:gd name="T13" fmla="*/ 217 h 729"/>
              <a:gd name="T14" fmla="*/ 490 w 813"/>
              <a:gd name="T15" fmla="*/ 71 h 7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3" h="729">
                <a:moveTo>
                  <a:pt x="490" y="71"/>
                </a:moveTo>
                <a:cubicBezTo>
                  <a:pt x="627" y="132"/>
                  <a:pt x="740" y="182"/>
                  <a:pt x="776" y="356"/>
                </a:cubicBezTo>
                <a:cubicBezTo>
                  <a:pt x="813" y="531"/>
                  <a:pt x="698" y="600"/>
                  <a:pt x="571" y="659"/>
                </a:cubicBezTo>
                <a:cubicBezTo>
                  <a:pt x="418" y="729"/>
                  <a:pt x="205" y="706"/>
                  <a:pt x="189" y="648"/>
                </a:cubicBezTo>
                <a:cubicBezTo>
                  <a:pt x="176" y="600"/>
                  <a:pt x="0" y="583"/>
                  <a:pt x="7" y="400"/>
                </a:cubicBezTo>
                <a:cubicBezTo>
                  <a:pt x="7" y="395"/>
                  <a:pt x="4" y="389"/>
                  <a:pt x="4" y="384"/>
                </a:cubicBezTo>
                <a:cubicBezTo>
                  <a:pt x="6" y="338"/>
                  <a:pt x="16" y="283"/>
                  <a:pt x="68" y="217"/>
                </a:cubicBezTo>
                <a:cubicBezTo>
                  <a:pt x="139" y="127"/>
                  <a:pt x="328" y="0"/>
                  <a:pt x="490" y="71"/>
                </a:cubicBezTo>
                <a:close/>
              </a:path>
            </a:pathLst>
          </a:custGeom>
          <a:noFill/>
          <a:ln w="4763" cap="flat">
            <a:solidFill>
              <a:srgbClr val="D2D1D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2" name="Freeform 49"/>
          <p:cNvSpPr/>
          <p:nvPr/>
        </p:nvSpPr>
        <p:spPr bwMode="auto">
          <a:xfrm>
            <a:off x="3017194" y="1094587"/>
            <a:ext cx="2996944" cy="2515975"/>
          </a:xfrm>
          <a:custGeom>
            <a:avLst/>
            <a:gdLst>
              <a:gd name="T0" fmla="*/ 500 w 789"/>
              <a:gd name="T1" fmla="*/ 77 h 701"/>
              <a:gd name="T2" fmla="*/ 759 w 789"/>
              <a:gd name="T3" fmla="*/ 345 h 701"/>
              <a:gd name="T4" fmla="*/ 568 w 789"/>
              <a:gd name="T5" fmla="*/ 628 h 701"/>
              <a:gd name="T6" fmla="*/ 203 w 789"/>
              <a:gd name="T7" fmla="*/ 616 h 701"/>
              <a:gd name="T8" fmla="*/ 30 w 789"/>
              <a:gd name="T9" fmla="*/ 383 h 701"/>
              <a:gd name="T10" fmla="*/ 26 w 789"/>
              <a:gd name="T11" fmla="*/ 368 h 701"/>
              <a:gd name="T12" fmla="*/ 87 w 789"/>
              <a:gd name="T13" fmla="*/ 206 h 701"/>
              <a:gd name="T14" fmla="*/ 500 w 789"/>
              <a:gd name="T15" fmla="*/ 77 h 701"/>
              <a:gd name="connsiteX0" fmla="*/ 6007 w 9355"/>
              <a:gd name="connsiteY0" fmla="*/ 341 h 8854"/>
              <a:gd name="connsiteX1" fmla="*/ 9290 w 9355"/>
              <a:gd name="connsiteY1" fmla="*/ 4165 h 8854"/>
              <a:gd name="connsiteX2" fmla="*/ 6869 w 9355"/>
              <a:gd name="connsiteY2" fmla="*/ 8202 h 8854"/>
              <a:gd name="connsiteX3" fmla="*/ 2243 w 9355"/>
              <a:gd name="connsiteY3" fmla="*/ 8030 h 8854"/>
              <a:gd name="connsiteX4" fmla="*/ 50 w 9355"/>
              <a:gd name="connsiteY4" fmla="*/ 4707 h 8854"/>
              <a:gd name="connsiteX5" fmla="*/ 0 w 9355"/>
              <a:gd name="connsiteY5" fmla="*/ 4493 h 8854"/>
              <a:gd name="connsiteX6" fmla="*/ 773 w 9355"/>
              <a:gd name="connsiteY6" fmla="*/ 2182 h 8854"/>
              <a:gd name="connsiteX7" fmla="*/ 6007 w 9355"/>
              <a:gd name="connsiteY7" fmla="*/ 341 h 8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55" h="8854">
                <a:moveTo>
                  <a:pt x="6007" y="341"/>
                </a:moveTo>
                <a:cubicBezTo>
                  <a:pt x="7604" y="1226"/>
                  <a:pt x="8884" y="1911"/>
                  <a:pt x="9290" y="4165"/>
                </a:cubicBezTo>
                <a:cubicBezTo>
                  <a:pt x="9670" y="6447"/>
                  <a:pt x="8327" y="7360"/>
                  <a:pt x="6869" y="8202"/>
                </a:cubicBezTo>
                <a:cubicBezTo>
                  <a:pt x="5069" y="9243"/>
                  <a:pt x="2458" y="8929"/>
                  <a:pt x="2243" y="8030"/>
                </a:cubicBezTo>
                <a:cubicBezTo>
                  <a:pt x="2053" y="7303"/>
                  <a:pt x="46" y="7049"/>
                  <a:pt x="50" y="4707"/>
                </a:cubicBezTo>
                <a:cubicBezTo>
                  <a:pt x="38" y="4650"/>
                  <a:pt x="0" y="4564"/>
                  <a:pt x="0" y="4493"/>
                </a:cubicBezTo>
                <a:cubicBezTo>
                  <a:pt x="0" y="3879"/>
                  <a:pt x="88" y="3123"/>
                  <a:pt x="773" y="2182"/>
                </a:cubicBezTo>
                <a:cubicBezTo>
                  <a:pt x="1584" y="1055"/>
                  <a:pt x="3992" y="-757"/>
                  <a:pt x="6007" y="341"/>
                </a:cubicBezTo>
                <a:close/>
              </a:path>
            </a:pathLst>
          </a:custGeom>
          <a:noFill/>
          <a:ln w="4763" cap="flat">
            <a:solidFill>
              <a:srgbClr val="D0CFC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3" name="Freeform 50"/>
          <p:cNvSpPr/>
          <p:nvPr/>
        </p:nvSpPr>
        <p:spPr bwMode="auto">
          <a:xfrm>
            <a:off x="3146617" y="1155074"/>
            <a:ext cx="2835017" cy="2396587"/>
          </a:xfrm>
          <a:custGeom>
            <a:avLst/>
            <a:gdLst>
              <a:gd name="T0" fmla="*/ 480 w 736"/>
              <a:gd name="T1" fmla="*/ 84 h 674"/>
              <a:gd name="T2" fmla="*/ 711 w 736"/>
              <a:gd name="T3" fmla="*/ 336 h 674"/>
              <a:gd name="T4" fmla="*/ 536 w 736"/>
              <a:gd name="T5" fmla="*/ 598 h 674"/>
              <a:gd name="T6" fmla="*/ 186 w 736"/>
              <a:gd name="T7" fmla="*/ 586 h 674"/>
              <a:gd name="T8" fmla="*/ 22 w 736"/>
              <a:gd name="T9" fmla="*/ 367 h 674"/>
              <a:gd name="T10" fmla="*/ 18 w 736"/>
              <a:gd name="T11" fmla="*/ 352 h 674"/>
              <a:gd name="T12" fmla="*/ 76 w 736"/>
              <a:gd name="T13" fmla="*/ 196 h 674"/>
              <a:gd name="T14" fmla="*/ 480 w 736"/>
              <a:gd name="T15" fmla="*/ 84 h 674"/>
              <a:gd name="connsiteX0" fmla="*/ 6293 w 9484"/>
              <a:gd name="connsiteY0" fmla="*/ 429 h 8772"/>
              <a:gd name="connsiteX1" fmla="*/ 9431 w 9484"/>
              <a:gd name="connsiteY1" fmla="*/ 4168 h 8772"/>
              <a:gd name="connsiteX2" fmla="*/ 7054 w 9484"/>
              <a:gd name="connsiteY2" fmla="*/ 8055 h 8772"/>
              <a:gd name="connsiteX3" fmla="*/ 2298 w 9484"/>
              <a:gd name="connsiteY3" fmla="*/ 7877 h 8772"/>
              <a:gd name="connsiteX4" fmla="*/ 70 w 9484"/>
              <a:gd name="connsiteY4" fmla="*/ 4628 h 8772"/>
              <a:gd name="connsiteX5" fmla="*/ 16 w 9484"/>
              <a:gd name="connsiteY5" fmla="*/ 4406 h 8772"/>
              <a:gd name="connsiteX6" fmla="*/ 804 w 9484"/>
              <a:gd name="connsiteY6" fmla="*/ 2091 h 8772"/>
              <a:gd name="connsiteX7" fmla="*/ 6293 w 9484"/>
              <a:gd name="connsiteY7" fmla="*/ 429 h 8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84" h="8772">
                <a:moveTo>
                  <a:pt x="6293" y="429"/>
                </a:moveTo>
                <a:cubicBezTo>
                  <a:pt x="7855" y="1349"/>
                  <a:pt x="9092" y="2047"/>
                  <a:pt x="9431" y="4168"/>
                </a:cubicBezTo>
                <a:cubicBezTo>
                  <a:pt x="9771" y="6305"/>
                  <a:pt x="8426" y="7180"/>
                  <a:pt x="7054" y="8055"/>
                </a:cubicBezTo>
                <a:cubicBezTo>
                  <a:pt x="5274" y="9183"/>
                  <a:pt x="2556" y="8871"/>
                  <a:pt x="2298" y="7877"/>
                </a:cubicBezTo>
                <a:cubicBezTo>
                  <a:pt x="2094" y="7047"/>
                  <a:pt x="248" y="6961"/>
                  <a:pt x="70" y="4628"/>
                </a:cubicBezTo>
                <a:cubicBezTo>
                  <a:pt x="56" y="4569"/>
                  <a:pt x="16" y="4480"/>
                  <a:pt x="16" y="4406"/>
                </a:cubicBezTo>
                <a:cubicBezTo>
                  <a:pt x="-12" y="3827"/>
                  <a:pt x="-93" y="2922"/>
                  <a:pt x="804" y="2091"/>
                </a:cubicBezTo>
                <a:cubicBezTo>
                  <a:pt x="1388" y="934"/>
                  <a:pt x="4187" y="-817"/>
                  <a:pt x="6293" y="429"/>
                </a:cubicBezTo>
                <a:close/>
              </a:path>
            </a:pathLst>
          </a:custGeom>
          <a:noFill/>
          <a:ln w="4763" cap="flat">
            <a:solidFill>
              <a:srgbClr val="CECDCD"/>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4" name="Freeform 51"/>
          <p:cNvSpPr/>
          <p:nvPr/>
        </p:nvSpPr>
        <p:spPr bwMode="auto">
          <a:xfrm>
            <a:off x="3273663" y="1219921"/>
            <a:ext cx="2674342" cy="2275516"/>
          </a:xfrm>
          <a:custGeom>
            <a:avLst/>
            <a:gdLst>
              <a:gd name="T0" fmla="*/ 463 w 686"/>
              <a:gd name="T1" fmla="*/ 91 h 648"/>
              <a:gd name="T2" fmla="*/ 666 w 686"/>
              <a:gd name="T3" fmla="*/ 326 h 648"/>
              <a:gd name="T4" fmla="*/ 507 w 686"/>
              <a:gd name="T5" fmla="*/ 569 h 648"/>
              <a:gd name="T6" fmla="*/ 173 w 686"/>
              <a:gd name="T7" fmla="*/ 555 h 648"/>
              <a:gd name="T8" fmla="*/ 18 w 686"/>
              <a:gd name="T9" fmla="*/ 351 h 648"/>
              <a:gd name="T10" fmla="*/ 13 w 686"/>
              <a:gd name="T11" fmla="*/ 337 h 648"/>
              <a:gd name="T12" fmla="*/ 67 w 686"/>
              <a:gd name="T13" fmla="*/ 186 h 648"/>
              <a:gd name="T14" fmla="*/ 463 w 686"/>
              <a:gd name="T15" fmla="*/ 91 h 648"/>
              <a:gd name="connsiteX0" fmla="*/ 6600 w 9599"/>
              <a:gd name="connsiteY0" fmla="*/ 507 h 8661"/>
              <a:gd name="connsiteX1" fmla="*/ 9559 w 9599"/>
              <a:gd name="connsiteY1" fmla="*/ 4134 h 8661"/>
              <a:gd name="connsiteX2" fmla="*/ 7242 w 9599"/>
              <a:gd name="connsiteY2" fmla="*/ 7884 h 8661"/>
              <a:gd name="connsiteX3" fmla="*/ 2373 w 9599"/>
              <a:gd name="connsiteY3" fmla="*/ 7668 h 8661"/>
              <a:gd name="connsiteX4" fmla="*/ 113 w 9599"/>
              <a:gd name="connsiteY4" fmla="*/ 4520 h 8661"/>
              <a:gd name="connsiteX5" fmla="*/ 41 w 9599"/>
              <a:gd name="connsiteY5" fmla="*/ 4304 h 8661"/>
              <a:gd name="connsiteX6" fmla="*/ 828 w 9599"/>
              <a:gd name="connsiteY6" fmla="*/ 1973 h 8661"/>
              <a:gd name="connsiteX7" fmla="*/ 6600 w 9599"/>
              <a:gd name="connsiteY7" fmla="*/ 507 h 8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99" h="8661">
                <a:moveTo>
                  <a:pt x="6600" y="507"/>
                </a:moveTo>
                <a:cubicBezTo>
                  <a:pt x="8116" y="1480"/>
                  <a:pt x="9268" y="2159"/>
                  <a:pt x="9559" y="4134"/>
                </a:cubicBezTo>
                <a:cubicBezTo>
                  <a:pt x="9851" y="6140"/>
                  <a:pt x="8524" y="6973"/>
                  <a:pt x="7242" y="7884"/>
                </a:cubicBezTo>
                <a:cubicBezTo>
                  <a:pt x="5478" y="9103"/>
                  <a:pt x="2664" y="8779"/>
                  <a:pt x="2373" y="7668"/>
                </a:cubicBezTo>
                <a:cubicBezTo>
                  <a:pt x="2125" y="6757"/>
                  <a:pt x="424" y="6583"/>
                  <a:pt x="113" y="4520"/>
                </a:cubicBezTo>
                <a:cubicBezTo>
                  <a:pt x="99" y="4458"/>
                  <a:pt x="41" y="4381"/>
                  <a:pt x="41" y="4304"/>
                </a:cubicBezTo>
                <a:cubicBezTo>
                  <a:pt x="-18" y="3748"/>
                  <a:pt x="-149" y="2822"/>
                  <a:pt x="828" y="1973"/>
                </a:cubicBezTo>
                <a:cubicBezTo>
                  <a:pt x="1382" y="955"/>
                  <a:pt x="4385" y="-897"/>
                  <a:pt x="6600" y="507"/>
                </a:cubicBezTo>
                <a:close/>
              </a:path>
            </a:pathLst>
          </a:custGeom>
          <a:noFill/>
          <a:ln w="4763" cap="flat">
            <a:solidFill>
              <a:srgbClr val="CCCBC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5" name="Freeform 52"/>
          <p:cNvSpPr/>
          <p:nvPr/>
        </p:nvSpPr>
        <p:spPr bwMode="auto">
          <a:xfrm>
            <a:off x="3401983" y="1283555"/>
            <a:ext cx="2513290" cy="2158820"/>
          </a:xfrm>
          <a:custGeom>
            <a:avLst/>
            <a:gdLst>
              <a:gd name="T0" fmla="*/ 456 w 645"/>
              <a:gd name="T1" fmla="*/ 98 h 623"/>
              <a:gd name="T2" fmla="*/ 631 w 645"/>
              <a:gd name="T3" fmla="*/ 317 h 623"/>
              <a:gd name="T4" fmla="*/ 487 w 645"/>
              <a:gd name="T5" fmla="*/ 539 h 623"/>
              <a:gd name="T6" fmla="*/ 169 w 645"/>
              <a:gd name="T7" fmla="*/ 525 h 623"/>
              <a:gd name="T8" fmla="*/ 24 w 645"/>
              <a:gd name="T9" fmla="*/ 335 h 623"/>
              <a:gd name="T10" fmla="*/ 18 w 645"/>
              <a:gd name="T11" fmla="*/ 322 h 623"/>
              <a:gd name="T12" fmla="*/ 69 w 645"/>
              <a:gd name="T13" fmla="*/ 176 h 623"/>
              <a:gd name="T14" fmla="*/ 456 w 645"/>
              <a:gd name="T15" fmla="*/ 98 h 623"/>
              <a:gd name="connsiteX0" fmla="*/ 6858 w 9595"/>
              <a:gd name="connsiteY0" fmla="*/ 596 h 8542"/>
              <a:gd name="connsiteX1" fmla="*/ 9571 w 9595"/>
              <a:gd name="connsiteY1" fmla="*/ 4111 h 8542"/>
              <a:gd name="connsiteX2" fmla="*/ 7338 w 9595"/>
              <a:gd name="connsiteY2" fmla="*/ 7675 h 8542"/>
              <a:gd name="connsiteX3" fmla="*/ 2408 w 9595"/>
              <a:gd name="connsiteY3" fmla="*/ 7450 h 8542"/>
              <a:gd name="connsiteX4" fmla="*/ 160 w 9595"/>
              <a:gd name="connsiteY4" fmla="*/ 4400 h 8542"/>
              <a:gd name="connsiteX5" fmla="*/ 67 w 9595"/>
              <a:gd name="connsiteY5" fmla="*/ 4192 h 8542"/>
              <a:gd name="connsiteX6" fmla="*/ 858 w 9595"/>
              <a:gd name="connsiteY6" fmla="*/ 1848 h 8542"/>
              <a:gd name="connsiteX7" fmla="*/ 6858 w 9595"/>
              <a:gd name="connsiteY7" fmla="*/ 596 h 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95" h="8542">
                <a:moveTo>
                  <a:pt x="6858" y="596"/>
                </a:moveTo>
                <a:cubicBezTo>
                  <a:pt x="8315" y="1607"/>
                  <a:pt x="9354" y="2297"/>
                  <a:pt x="9571" y="4111"/>
                </a:cubicBezTo>
                <a:cubicBezTo>
                  <a:pt x="9788" y="5941"/>
                  <a:pt x="8517" y="6744"/>
                  <a:pt x="7338" y="7675"/>
                </a:cubicBezTo>
                <a:cubicBezTo>
                  <a:pt x="5633" y="9023"/>
                  <a:pt x="2749" y="8686"/>
                  <a:pt x="2408" y="7450"/>
                </a:cubicBezTo>
                <a:cubicBezTo>
                  <a:pt x="2145" y="6423"/>
                  <a:pt x="549" y="6115"/>
                  <a:pt x="160" y="4400"/>
                </a:cubicBezTo>
                <a:cubicBezTo>
                  <a:pt x="129" y="4352"/>
                  <a:pt x="83" y="4256"/>
                  <a:pt x="67" y="4192"/>
                </a:cubicBezTo>
                <a:cubicBezTo>
                  <a:pt x="-10" y="3678"/>
                  <a:pt x="-212" y="2715"/>
                  <a:pt x="858" y="1848"/>
                </a:cubicBezTo>
                <a:cubicBezTo>
                  <a:pt x="1354" y="965"/>
                  <a:pt x="4579" y="-977"/>
                  <a:pt x="6858" y="596"/>
                </a:cubicBezTo>
                <a:close/>
              </a:path>
            </a:pathLst>
          </a:custGeom>
          <a:noFill/>
          <a:ln w="4763" cap="flat">
            <a:solidFill>
              <a:srgbClr val="CAC9C9"/>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6" name="Freeform 53"/>
          <p:cNvSpPr/>
          <p:nvPr/>
        </p:nvSpPr>
        <p:spPr bwMode="auto">
          <a:xfrm>
            <a:off x="3525514" y="1343191"/>
            <a:ext cx="2357432" cy="2043039"/>
          </a:xfrm>
          <a:custGeom>
            <a:avLst/>
            <a:gdLst>
              <a:gd name="T0" fmla="*/ 449 w 605"/>
              <a:gd name="T1" fmla="*/ 107 h 600"/>
              <a:gd name="T2" fmla="*/ 596 w 605"/>
              <a:gd name="T3" fmla="*/ 309 h 600"/>
              <a:gd name="T4" fmla="*/ 468 w 605"/>
              <a:gd name="T5" fmla="*/ 511 h 600"/>
              <a:gd name="T6" fmla="*/ 166 w 605"/>
              <a:gd name="T7" fmla="*/ 496 h 600"/>
              <a:gd name="T8" fmla="*/ 30 w 605"/>
              <a:gd name="T9" fmla="*/ 321 h 600"/>
              <a:gd name="T10" fmla="*/ 23 w 605"/>
              <a:gd name="T11" fmla="*/ 309 h 600"/>
              <a:gd name="T12" fmla="*/ 71 w 605"/>
              <a:gd name="T13" fmla="*/ 169 h 600"/>
              <a:gd name="T14" fmla="*/ 449 w 605"/>
              <a:gd name="T15" fmla="*/ 107 h 600"/>
              <a:gd name="connsiteX0" fmla="*/ 7151 w 9593"/>
              <a:gd name="connsiteY0" fmla="*/ 706 h 8395"/>
              <a:gd name="connsiteX1" fmla="*/ 9581 w 9593"/>
              <a:gd name="connsiteY1" fmla="*/ 4073 h 8395"/>
              <a:gd name="connsiteX2" fmla="*/ 7466 w 9593"/>
              <a:gd name="connsiteY2" fmla="*/ 7440 h 8395"/>
              <a:gd name="connsiteX3" fmla="*/ 2474 w 9593"/>
              <a:gd name="connsiteY3" fmla="*/ 7190 h 8395"/>
              <a:gd name="connsiteX4" fmla="*/ 226 w 9593"/>
              <a:gd name="connsiteY4" fmla="*/ 4273 h 8395"/>
              <a:gd name="connsiteX5" fmla="*/ 110 w 9593"/>
              <a:gd name="connsiteY5" fmla="*/ 4073 h 8395"/>
              <a:gd name="connsiteX6" fmla="*/ 904 w 9593"/>
              <a:gd name="connsiteY6" fmla="*/ 1740 h 8395"/>
              <a:gd name="connsiteX7" fmla="*/ 7151 w 9593"/>
              <a:gd name="connsiteY7" fmla="*/ 706 h 8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93" h="8395">
                <a:moveTo>
                  <a:pt x="7151" y="706"/>
                </a:moveTo>
                <a:cubicBezTo>
                  <a:pt x="8523" y="1756"/>
                  <a:pt x="9449" y="2456"/>
                  <a:pt x="9581" y="4073"/>
                </a:cubicBezTo>
                <a:cubicBezTo>
                  <a:pt x="9730" y="5723"/>
                  <a:pt x="8523" y="6506"/>
                  <a:pt x="7466" y="7440"/>
                </a:cubicBezTo>
                <a:cubicBezTo>
                  <a:pt x="5829" y="8923"/>
                  <a:pt x="2854" y="8556"/>
                  <a:pt x="2474" y="7190"/>
                </a:cubicBezTo>
                <a:cubicBezTo>
                  <a:pt x="2160" y="6073"/>
                  <a:pt x="612" y="5772"/>
                  <a:pt x="226" y="4273"/>
                </a:cubicBezTo>
                <a:cubicBezTo>
                  <a:pt x="193" y="4223"/>
                  <a:pt x="127" y="4140"/>
                  <a:pt x="110" y="4073"/>
                </a:cubicBezTo>
                <a:cubicBezTo>
                  <a:pt x="-6" y="3590"/>
                  <a:pt x="-270" y="2606"/>
                  <a:pt x="904" y="1740"/>
                </a:cubicBezTo>
                <a:cubicBezTo>
                  <a:pt x="1317" y="990"/>
                  <a:pt x="4788" y="-1077"/>
                  <a:pt x="7151" y="706"/>
                </a:cubicBezTo>
                <a:close/>
              </a:path>
            </a:pathLst>
          </a:custGeom>
          <a:noFill/>
          <a:ln w="4763" cap="flat">
            <a:solidFill>
              <a:srgbClr val="C8C7C7"/>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7" name="Freeform 54"/>
          <p:cNvSpPr/>
          <p:nvPr/>
        </p:nvSpPr>
        <p:spPr bwMode="auto">
          <a:xfrm>
            <a:off x="3650081" y="1403055"/>
            <a:ext cx="2205392" cy="1928235"/>
          </a:xfrm>
          <a:custGeom>
            <a:avLst/>
            <a:gdLst>
              <a:gd name="T0" fmla="*/ 442 w 565"/>
              <a:gd name="T1" fmla="*/ 116 h 577"/>
              <a:gd name="T2" fmla="*/ 562 w 565"/>
              <a:gd name="T3" fmla="*/ 302 h 577"/>
              <a:gd name="T4" fmla="*/ 449 w 565"/>
              <a:gd name="T5" fmla="*/ 484 h 577"/>
              <a:gd name="T6" fmla="*/ 163 w 565"/>
              <a:gd name="T7" fmla="*/ 468 h 577"/>
              <a:gd name="T8" fmla="*/ 35 w 565"/>
              <a:gd name="T9" fmla="*/ 307 h 577"/>
              <a:gd name="T10" fmla="*/ 28 w 565"/>
              <a:gd name="T11" fmla="*/ 295 h 577"/>
              <a:gd name="T12" fmla="*/ 73 w 565"/>
              <a:gd name="T13" fmla="*/ 161 h 577"/>
              <a:gd name="T14" fmla="*/ 442 w 565"/>
              <a:gd name="T15" fmla="*/ 116 h 577"/>
              <a:gd name="connsiteX0" fmla="*/ 7489 w 9614"/>
              <a:gd name="connsiteY0" fmla="*/ 830 h 8246"/>
              <a:gd name="connsiteX1" fmla="*/ 9613 w 9614"/>
              <a:gd name="connsiteY1" fmla="*/ 4054 h 8246"/>
              <a:gd name="connsiteX2" fmla="*/ 7613 w 9614"/>
              <a:gd name="connsiteY2" fmla="*/ 7208 h 8246"/>
              <a:gd name="connsiteX3" fmla="*/ 2551 w 9614"/>
              <a:gd name="connsiteY3" fmla="*/ 6931 h 8246"/>
              <a:gd name="connsiteX4" fmla="*/ 285 w 9614"/>
              <a:gd name="connsiteY4" fmla="*/ 4141 h 8246"/>
              <a:gd name="connsiteX5" fmla="*/ 162 w 9614"/>
              <a:gd name="connsiteY5" fmla="*/ 3933 h 8246"/>
              <a:gd name="connsiteX6" fmla="*/ 958 w 9614"/>
              <a:gd name="connsiteY6" fmla="*/ 1610 h 8246"/>
              <a:gd name="connsiteX7" fmla="*/ 7489 w 9614"/>
              <a:gd name="connsiteY7" fmla="*/ 830 h 8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14" h="8246">
                <a:moveTo>
                  <a:pt x="7489" y="830"/>
                </a:moveTo>
                <a:cubicBezTo>
                  <a:pt x="8799" y="1905"/>
                  <a:pt x="9560" y="2633"/>
                  <a:pt x="9613" y="4054"/>
                </a:cubicBezTo>
                <a:cubicBezTo>
                  <a:pt x="9666" y="5492"/>
                  <a:pt x="8516" y="6255"/>
                  <a:pt x="7613" y="7208"/>
                </a:cubicBezTo>
                <a:cubicBezTo>
                  <a:pt x="6055" y="8820"/>
                  <a:pt x="2976" y="8421"/>
                  <a:pt x="2551" y="6931"/>
                </a:cubicBezTo>
                <a:cubicBezTo>
                  <a:pt x="2197" y="5683"/>
                  <a:pt x="899" y="5406"/>
                  <a:pt x="285" y="4141"/>
                </a:cubicBezTo>
                <a:cubicBezTo>
                  <a:pt x="250" y="4089"/>
                  <a:pt x="179" y="4002"/>
                  <a:pt x="162" y="3933"/>
                </a:cubicBezTo>
                <a:cubicBezTo>
                  <a:pt x="2" y="3499"/>
                  <a:pt x="-334" y="2512"/>
                  <a:pt x="958" y="1610"/>
                </a:cubicBezTo>
                <a:cubicBezTo>
                  <a:pt x="1294" y="1021"/>
                  <a:pt x="5064" y="-1180"/>
                  <a:pt x="7489" y="830"/>
                </a:cubicBezTo>
                <a:close/>
              </a:path>
            </a:pathLst>
          </a:custGeom>
          <a:noFill/>
          <a:ln w="4763" cap="flat">
            <a:solidFill>
              <a:srgbClr val="C6C5C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8" name="Freeform 55"/>
          <p:cNvSpPr/>
          <p:nvPr/>
        </p:nvSpPr>
        <p:spPr bwMode="auto">
          <a:xfrm>
            <a:off x="3775182" y="1461923"/>
            <a:ext cx="2052522" cy="1819180"/>
          </a:xfrm>
          <a:custGeom>
            <a:avLst/>
            <a:gdLst>
              <a:gd name="T0" fmla="*/ 435 w 529"/>
              <a:gd name="T1" fmla="*/ 125 h 556"/>
              <a:gd name="T2" fmla="*/ 527 w 529"/>
              <a:gd name="T3" fmla="*/ 294 h 556"/>
              <a:gd name="T4" fmla="*/ 430 w 529"/>
              <a:gd name="T5" fmla="*/ 456 h 556"/>
              <a:gd name="T6" fmla="*/ 159 w 529"/>
              <a:gd name="T7" fmla="*/ 439 h 556"/>
              <a:gd name="T8" fmla="*/ 41 w 529"/>
              <a:gd name="T9" fmla="*/ 293 h 556"/>
              <a:gd name="T10" fmla="*/ 32 w 529"/>
              <a:gd name="T11" fmla="*/ 282 h 556"/>
              <a:gd name="T12" fmla="*/ 75 w 529"/>
              <a:gd name="T13" fmla="*/ 153 h 556"/>
              <a:gd name="T14" fmla="*/ 435 w 529"/>
              <a:gd name="T15" fmla="*/ 125 h 556"/>
              <a:gd name="connsiteX0" fmla="*/ 7816 w 9556"/>
              <a:gd name="connsiteY0" fmla="*/ 960 h 8070"/>
              <a:gd name="connsiteX1" fmla="*/ 9555 w 9556"/>
              <a:gd name="connsiteY1" fmla="*/ 4000 h 8070"/>
              <a:gd name="connsiteX2" fmla="*/ 7722 w 9556"/>
              <a:gd name="connsiteY2" fmla="*/ 6913 h 8070"/>
              <a:gd name="connsiteX3" fmla="*/ 2599 w 9556"/>
              <a:gd name="connsiteY3" fmla="*/ 6608 h 8070"/>
              <a:gd name="connsiteX4" fmla="*/ 368 w 9556"/>
              <a:gd name="connsiteY4" fmla="*/ 3982 h 8070"/>
              <a:gd name="connsiteX5" fmla="*/ 198 w 9556"/>
              <a:gd name="connsiteY5" fmla="*/ 3784 h 8070"/>
              <a:gd name="connsiteX6" fmla="*/ 1011 w 9556"/>
              <a:gd name="connsiteY6" fmla="*/ 1464 h 8070"/>
              <a:gd name="connsiteX7" fmla="*/ 7816 w 9556"/>
              <a:gd name="connsiteY7" fmla="*/ 960 h 8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56" h="8070">
                <a:moveTo>
                  <a:pt x="7816" y="960"/>
                </a:moveTo>
                <a:cubicBezTo>
                  <a:pt x="9026" y="2075"/>
                  <a:pt x="9593" y="2813"/>
                  <a:pt x="9555" y="4000"/>
                </a:cubicBezTo>
                <a:cubicBezTo>
                  <a:pt x="9498" y="5241"/>
                  <a:pt x="8478" y="5960"/>
                  <a:pt x="7722" y="6913"/>
                </a:cubicBezTo>
                <a:cubicBezTo>
                  <a:pt x="6304" y="8712"/>
                  <a:pt x="3090" y="8262"/>
                  <a:pt x="2599" y="6608"/>
                </a:cubicBezTo>
                <a:cubicBezTo>
                  <a:pt x="2202" y="5259"/>
                  <a:pt x="1010" y="4991"/>
                  <a:pt x="368" y="3982"/>
                </a:cubicBezTo>
                <a:cubicBezTo>
                  <a:pt x="330" y="3946"/>
                  <a:pt x="236" y="3856"/>
                  <a:pt x="198" y="3784"/>
                </a:cubicBezTo>
                <a:cubicBezTo>
                  <a:pt x="28" y="3388"/>
                  <a:pt x="-407" y="2381"/>
                  <a:pt x="1011" y="1464"/>
                </a:cubicBezTo>
                <a:cubicBezTo>
                  <a:pt x="1238" y="1068"/>
                  <a:pt x="5340" y="-1288"/>
                  <a:pt x="7816" y="960"/>
                </a:cubicBezTo>
                <a:close/>
              </a:path>
            </a:pathLst>
          </a:custGeom>
          <a:noFill/>
          <a:ln w="4763" cap="flat">
            <a:solidFill>
              <a:srgbClr val="C4C3C3"/>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9" name="Freeform 56"/>
          <p:cNvSpPr/>
          <p:nvPr/>
        </p:nvSpPr>
        <p:spPr bwMode="auto">
          <a:xfrm>
            <a:off x="3897556" y="1515825"/>
            <a:ext cx="1908319" cy="1712551"/>
          </a:xfrm>
          <a:custGeom>
            <a:avLst/>
            <a:gdLst>
              <a:gd name="T0" fmla="*/ 429 w 501"/>
              <a:gd name="T1" fmla="*/ 136 h 536"/>
              <a:gd name="T2" fmla="*/ 493 w 501"/>
              <a:gd name="T3" fmla="*/ 289 h 536"/>
              <a:gd name="T4" fmla="*/ 411 w 501"/>
              <a:gd name="T5" fmla="*/ 431 h 536"/>
              <a:gd name="T6" fmla="*/ 157 w 501"/>
              <a:gd name="T7" fmla="*/ 413 h 536"/>
              <a:gd name="T8" fmla="*/ 48 w 501"/>
              <a:gd name="T9" fmla="*/ 281 h 536"/>
              <a:gd name="T10" fmla="*/ 38 w 501"/>
              <a:gd name="T11" fmla="*/ 271 h 536"/>
              <a:gd name="T12" fmla="*/ 77 w 501"/>
              <a:gd name="T13" fmla="*/ 147 h 536"/>
              <a:gd name="T14" fmla="*/ 429 w 501"/>
              <a:gd name="T15" fmla="*/ 136 h 536"/>
              <a:gd name="connsiteX0" fmla="*/ 8070 w 9384"/>
              <a:gd name="connsiteY0" fmla="*/ 1121 h 7880"/>
              <a:gd name="connsiteX1" fmla="*/ 9347 w 9384"/>
              <a:gd name="connsiteY1" fmla="*/ 3976 h 7880"/>
              <a:gd name="connsiteX2" fmla="*/ 7711 w 9384"/>
              <a:gd name="connsiteY2" fmla="*/ 6625 h 7880"/>
              <a:gd name="connsiteX3" fmla="*/ 2641 w 9384"/>
              <a:gd name="connsiteY3" fmla="*/ 6289 h 7880"/>
              <a:gd name="connsiteX4" fmla="*/ 465 w 9384"/>
              <a:gd name="connsiteY4" fmla="*/ 3827 h 7880"/>
              <a:gd name="connsiteX5" fmla="*/ 265 w 9384"/>
              <a:gd name="connsiteY5" fmla="*/ 3640 h 7880"/>
              <a:gd name="connsiteX6" fmla="*/ 1044 w 9384"/>
              <a:gd name="connsiteY6" fmla="*/ 1327 h 7880"/>
              <a:gd name="connsiteX7" fmla="*/ 8070 w 9384"/>
              <a:gd name="connsiteY7" fmla="*/ 1121 h 7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84" h="7880">
                <a:moveTo>
                  <a:pt x="8070" y="1121"/>
                </a:moveTo>
                <a:cubicBezTo>
                  <a:pt x="9168" y="2259"/>
                  <a:pt x="9507" y="3024"/>
                  <a:pt x="9347" y="3976"/>
                </a:cubicBezTo>
                <a:cubicBezTo>
                  <a:pt x="9188" y="4965"/>
                  <a:pt x="8309" y="5655"/>
                  <a:pt x="7711" y="6625"/>
                </a:cubicBezTo>
                <a:cubicBezTo>
                  <a:pt x="6513" y="8584"/>
                  <a:pt x="3180" y="8080"/>
                  <a:pt x="2641" y="6289"/>
                </a:cubicBezTo>
                <a:cubicBezTo>
                  <a:pt x="2202" y="4797"/>
                  <a:pt x="1049" y="4360"/>
                  <a:pt x="465" y="3827"/>
                </a:cubicBezTo>
                <a:cubicBezTo>
                  <a:pt x="405" y="3789"/>
                  <a:pt x="305" y="3696"/>
                  <a:pt x="265" y="3640"/>
                </a:cubicBezTo>
                <a:cubicBezTo>
                  <a:pt x="66" y="3285"/>
                  <a:pt x="-493" y="2259"/>
                  <a:pt x="1044" y="1327"/>
                </a:cubicBezTo>
                <a:cubicBezTo>
                  <a:pt x="1184" y="1121"/>
                  <a:pt x="5615" y="-1416"/>
                  <a:pt x="8070" y="1121"/>
                </a:cubicBezTo>
                <a:close/>
              </a:path>
            </a:pathLst>
          </a:custGeom>
          <a:noFill/>
          <a:ln w="4763" cap="flat">
            <a:solidFill>
              <a:srgbClr val="C2C1C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0" name="Freeform 57"/>
          <p:cNvSpPr/>
          <p:nvPr/>
        </p:nvSpPr>
        <p:spPr bwMode="auto">
          <a:xfrm>
            <a:off x="3910013" y="1244601"/>
            <a:ext cx="2103438" cy="2095500"/>
          </a:xfrm>
          <a:custGeom>
            <a:avLst/>
            <a:gdLst>
              <a:gd name="T0" fmla="*/ 79 w 518"/>
              <a:gd name="T1" fmla="*/ 141 h 517"/>
              <a:gd name="T2" fmla="*/ 422 w 518"/>
              <a:gd name="T3" fmla="*/ 147 h 517"/>
              <a:gd name="T4" fmla="*/ 392 w 518"/>
              <a:gd name="T5" fmla="*/ 405 h 517"/>
              <a:gd name="T6" fmla="*/ 153 w 518"/>
              <a:gd name="T7" fmla="*/ 386 h 517"/>
              <a:gd name="T8" fmla="*/ 54 w 518"/>
              <a:gd name="T9" fmla="*/ 269 h 517"/>
              <a:gd name="T10" fmla="*/ 43 w 518"/>
              <a:gd name="T11" fmla="*/ 259 h 517"/>
              <a:gd name="T12" fmla="*/ 79 w 518"/>
              <a:gd name="T13" fmla="*/ 141 h 517"/>
            </a:gdLst>
            <a:ahLst/>
            <a:cxnLst>
              <a:cxn ang="0">
                <a:pos x="T0" y="T1"/>
              </a:cxn>
              <a:cxn ang="0">
                <a:pos x="T2" y="T3"/>
              </a:cxn>
              <a:cxn ang="0">
                <a:pos x="T4" y="T5"/>
              </a:cxn>
              <a:cxn ang="0">
                <a:pos x="T6" y="T7"/>
              </a:cxn>
              <a:cxn ang="0">
                <a:pos x="T8" y="T9"/>
              </a:cxn>
              <a:cxn ang="0">
                <a:pos x="T10" y="T11"/>
              </a:cxn>
              <a:cxn ang="0">
                <a:pos x="T12" y="T13"/>
              </a:cxn>
            </a:cxnLst>
            <a:rect l="0" t="0" r="r" b="b"/>
            <a:pathLst>
              <a:path w="518" h="517">
                <a:moveTo>
                  <a:pt x="79" y="141"/>
                </a:moveTo>
                <a:cubicBezTo>
                  <a:pt x="79" y="141"/>
                  <a:pt x="309" y="0"/>
                  <a:pt x="422" y="147"/>
                </a:cubicBezTo>
                <a:cubicBezTo>
                  <a:pt x="518" y="272"/>
                  <a:pt x="430" y="307"/>
                  <a:pt x="392" y="405"/>
                </a:cubicBezTo>
                <a:cubicBezTo>
                  <a:pt x="349" y="517"/>
                  <a:pt x="181" y="487"/>
                  <a:pt x="153" y="386"/>
                </a:cubicBezTo>
                <a:cubicBezTo>
                  <a:pt x="130" y="303"/>
                  <a:pt x="79" y="289"/>
                  <a:pt x="54" y="269"/>
                </a:cubicBezTo>
                <a:cubicBezTo>
                  <a:pt x="51" y="267"/>
                  <a:pt x="45" y="262"/>
                  <a:pt x="43" y="259"/>
                </a:cubicBezTo>
                <a:cubicBezTo>
                  <a:pt x="31" y="244"/>
                  <a:pt x="0" y="190"/>
                  <a:pt x="79" y="141"/>
                </a:cubicBezTo>
                <a:close/>
              </a:path>
            </a:pathLst>
          </a:custGeom>
          <a:noFill/>
          <a:ln w="4763" cap="flat">
            <a:solidFill>
              <a:srgbClr val="C0BFB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1" name="Freeform 58"/>
          <p:cNvSpPr/>
          <p:nvPr/>
        </p:nvSpPr>
        <p:spPr bwMode="auto">
          <a:xfrm>
            <a:off x="3910013" y="1244601"/>
            <a:ext cx="2103438" cy="2095500"/>
          </a:xfrm>
          <a:custGeom>
            <a:avLst/>
            <a:gdLst>
              <a:gd name="T0" fmla="*/ 79 w 518"/>
              <a:gd name="T1" fmla="*/ 141 h 517"/>
              <a:gd name="T2" fmla="*/ 422 w 518"/>
              <a:gd name="T3" fmla="*/ 147 h 517"/>
              <a:gd name="T4" fmla="*/ 392 w 518"/>
              <a:gd name="T5" fmla="*/ 405 h 517"/>
              <a:gd name="T6" fmla="*/ 153 w 518"/>
              <a:gd name="T7" fmla="*/ 386 h 517"/>
              <a:gd name="T8" fmla="*/ 51 w 518"/>
              <a:gd name="T9" fmla="*/ 267 h 517"/>
              <a:gd name="T10" fmla="*/ 43 w 518"/>
              <a:gd name="T11" fmla="*/ 259 h 517"/>
              <a:gd name="T12" fmla="*/ 79 w 518"/>
              <a:gd name="T13" fmla="*/ 141 h 517"/>
            </a:gdLst>
            <a:ahLst/>
            <a:cxnLst>
              <a:cxn ang="0">
                <a:pos x="T0" y="T1"/>
              </a:cxn>
              <a:cxn ang="0">
                <a:pos x="T2" y="T3"/>
              </a:cxn>
              <a:cxn ang="0">
                <a:pos x="T4" y="T5"/>
              </a:cxn>
              <a:cxn ang="0">
                <a:pos x="T6" y="T7"/>
              </a:cxn>
              <a:cxn ang="0">
                <a:pos x="T8" y="T9"/>
              </a:cxn>
              <a:cxn ang="0">
                <a:pos x="T10" y="T11"/>
              </a:cxn>
              <a:cxn ang="0">
                <a:pos x="T12" y="T13"/>
              </a:cxn>
            </a:cxnLst>
            <a:rect l="0" t="0" r="r" b="b"/>
            <a:pathLst>
              <a:path w="518" h="517">
                <a:moveTo>
                  <a:pt x="79" y="141"/>
                </a:moveTo>
                <a:cubicBezTo>
                  <a:pt x="79" y="141"/>
                  <a:pt x="309" y="0"/>
                  <a:pt x="422" y="147"/>
                </a:cubicBezTo>
                <a:cubicBezTo>
                  <a:pt x="518" y="272"/>
                  <a:pt x="430" y="307"/>
                  <a:pt x="392" y="405"/>
                </a:cubicBezTo>
                <a:cubicBezTo>
                  <a:pt x="349" y="517"/>
                  <a:pt x="181" y="487"/>
                  <a:pt x="153" y="386"/>
                </a:cubicBezTo>
                <a:cubicBezTo>
                  <a:pt x="130" y="303"/>
                  <a:pt x="76" y="287"/>
                  <a:pt x="51" y="267"/>
                </a:cubicBezTo>
                <a:cubicBezTo>
                  <a:pt x="48" y="265"/>
                  <a:pt x="45" y="262"/>
                  <a:pt x="43" y="259"/>
                </a:cubicBezTo>
                <a:cubicBezTo>
                  <a:pt x="31" y="244"/>
                  <a:pt x="0" y="190"/>
                  <a:pt x="79" y="141"/>
                </a:cubicBezTo>
                <a:close/>
              </a:path>
            </a:pathLst>
          </a:custGeom>
          <a:solidFill>
            <a:srgbClr val="04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 name="文本框 40"/>
          <p:cNvSpPr txBox="1"/>
          <p:nvPr/>
        </p:nvSpPr>
        <p:spPr>
          <a:xfrm>
            <a:off x="3649973" y="3141082"/>
            <a:ext cx="4465320" cy="82994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dirty="0">
                <a:ln>
                  <a:noFill/>
                </a:ln>
                <a:solidFill>
                  <a:prstClr val="black"/>
                </a:solidFill>
                <a:effectLst/>
                <a:uLnTx/>
                <a:uFillTx/>
                <a:latin typeface="华文宋体" panose="02010600040101010101" pitchFamily="2" charset="-122"/>
                <a:ea typeface="华文宋体" panose="02010600040101010101" pitchFamily="2" charset="-122"/>
                <a:cs typeface="+mn-cs"/>
              </a:rPr>
              <a:t>DeepMutation++</a:t>
            </a:r>
            <a:endParaRPr kumimoji="0" lang="en-US" altLang="zh-CN" sz="4800" b="1" i="0" u="none" strike="noStrike" kern="1200" cap="none" spc="0" normalizeH="0" baseline="0" noProof="0" dirty="0">
              <a:ln>
                <a:noFill/>
              </a:ln>
              <a:solidFill>
                <a:prstClr val="black"/>
              </a:solidFill>
              <a:effectLst/>
              <a:uLnTx/>
              <a:uFillTx/>
              <a:latin typeface="华文宋体" panose="02010600040101010101" pitchFamily="2" charset="-122"/>
              <a:ea typeface="华文宋体" panose="02010600040101010101" pitchFamily="2" charset="-122"/>
              <a:cs typeface="+mn-cs"/>
            </a:endParaRPr>
          </a:p>
        </p:txBody>
      </p:sp>
      <p:sp>
        <p:nvSpPr>
          <p:cNvPr id="42" name="矩形 41"/>
          <p:cNvSpPr/>
          <p:nvPr/>
        </p:nvSpPr>
        <p:spPr>
          <a:xfrm>
            <a:off x="5511356" y="3971027"/>
            <a:ext cx="2070735" cy="306705"/>
          </a:xfrm>
          <a:prstGeom prst="rect">
            <a:avLst/>
          </a:prstGeom>
        </p:spPr>
        <p:txBody>
          <a:bodyPr wrap="none">
            <a:spAutoFit/>
          </a:bodyPr>
          <a:lstStyle/>
          <a:p>
            <a:pPr lvl="0">
              <a:defRPr/>
            </a:pPr>
            <a:r>
              <a:rPr lang="en-US" altLang="zh-CN" sz="1400" i="1" dirty="0">
                <a:solidFill>
                  <a:prstClr val="black">
                    <a:lumMod val="50000"/>
                    <a:lumOff val="50000"/>
                  </a:prstClr>
                </a:solidFill>
                <a:latin typeface="华文宋体" panose="02010600040101010101" pitchFamily="2" charset="-122"/>
                <a:ea typeface="华文宋体" panose="02010600040101010101" pitchFamily="2" charset="-122"/>
              </a:rPr>
              <a:t>Report: </a:t>
            </a:r>
            <a:r>
              <a:rPr lang="zh-CN" altLang="en-US" sz="1400" i="1" dirty="0">
                <a:solidFill>
                  <a:prstClr val="black">
                    <a:lumMod val="50000"/>
                    <a:lumOff val="50000"/>
                  </a:prstClr>
                </a:solidFill>
                <a:latin typeface="华文宋体" panose="02010600040101010101" pitchFamily="2" charset="-122"/>
                <a:ea typeface="华文宋体" panose="02010600040101010101" pitchFamily="2" charset="-122"/>
              </a:rPr>
              <a:t>李晓康</a:t>
            </a:r>
            <a:r>
              <a:rPr lang="en-US" altLang="zh-CN" sz="1400" i="1" dirty="0">
                <a:solidFill>
                  <a:prstClr val="black">
                    <a:lumMod val="50000"/>
                    <a:lumOff val="50000"/>
                  </a:prstClr>
                </a:solidFill>
                <a:latin typeface="华文宋体" panose="02010600040101010101" pitchFamily="2" charset="-122"/>
                <a:ea typeface="华文宋体" panose="02010600040101010101" pitchFamily="2" charset="-122"/>
              </a:rPr>
              <a:t> 191250075</a:t>
            </a:r>
            <a:endParaRPr lang="en-US" altLang="zh-CN" sz="1400" i="1" dirty="0">
              <a:solidFill>
                <a:prstClr val="black">
                  <a:lumMod val="50000"/>
                  <a:lumOff val="50000"/>
                </a:prstClr>
              </a:solidFill>
              <a:latin typeface="华文宋体" panose="02010600040101010101" pitchFamily="2" charset="-122"/>
              <a:ea typeface="华文宋体" panose="02010600040101010101" pitchFamily="2" charset="-122"/>
            </a:endParaRPr>
          </a:p>
        </p:txBody>
      </p:sp>
      <p:pic>
        <p:nvPicPr>
          <p:cNvPr id="79" name="Just The Way You Are">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12575458" y="3111501"/>
            <a:ext cx="609600" cy="609600"/>
          </a:xfrm>
          <a:prstGeom prst="rect">
            <a:avLst/>
          </a:prstGeom>
        </p:spPr>
      </p:pic>
      <p:sp>
        <p:nvSpPr>
          <p:cNvPr id="2" name="文本框 1"/>
          <p:cNvSpPr txBox="1"/>
          <p:nvPr/>
        </p:nvSpPr>
        <p:spPr>
          <a:xfrm>
            <a:off x="4463892" y="1761908"/>
            <a:ext cx="995680" cy="107632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white"/>
                </a:solidFill>
                <a:effectLst/>
                <a:uLnTx/>
                <a:uFillTx/>
                <a:latin typeface="Agency FB" panose="020B0503020202020204" pitchFamily="34" charset="0"/>
                <a:cs typeface="+mn-cs"/>
              </a:rPr>
              <a:t>工具</a:t>
            </a:r>
            <a:endParaRPr kumimoji="0" lang="zh-CN" altLang="en-US" sz="3200" b="0" i="0" u="none" strike="noStrike" kern="1200" cap="none" spc="0" normalizeH="0" baseline="0" noProof="0" dirty="0">
              <a:ln>
                <a:noFill/>
              </a:ln>
              <a:solidFill>
                <a:prstClr val="white"/>
              </a:solidFill>
              <a:effectLst/>
              <a:uLnTx/>
              <a:uFillTx/>
              <a:latin typeface="Agency FB" panose="020B0503020202020204" pitchFamily="34" charset="0"/>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white"/>
                </a:solidFill>
                <a:effectLst/>
                <a:uLnTx/>
                <a:uFillTx/>
                <a:latin typeface="Agency FB" panose="020B0503020202020204" pitchFamily="34" charset="0"/>
                <a:cs typeface="+mn-cs"/>
              </a:rPr>
              <a:t>理解</a:t>
            </a:r>
            <a:endParaRPr kumimoji="0" lang="zh-CN" altLang="en-US" sz="3200" b="0" i="0" u="none" strike="noStrike" kern="1200" cap="none" spc="0" normalizeH="0" baseline="0" noProof="0" dirty="0">
              <a:ln>
                <a:noFill/>
              </a:ln>
              <a:solidFill>
                <a:prstClr val="white"/>
              </a:solidFill>
              <a:effectLst/>
              <a:uLnTx/>
              <a:uFillTx/>
              <a:latin typeface="Agency FB" panose="020B0503020202020204" pitchFamily="34" charset="0"/>
              <a:cs typeface="+mn-cs"/>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79"/>
                                        </p:tgtEl>
                                      </p:cBhvr>
                                    </p:cmd>
                                  </p:childTnLst>
                                </p:cTn>
                              </p:par>
                              <p:par>
                                <p:cTn id="7" presetID="10" presetClass="entr" presetSubtype="0" fill="hold" grpId="0" nodeType="withEffect">
                                  <p:stCondLst>
                                    <p:cond delay="0"/>
                                  </p:stCondLst>
                                  <p:childTnLst>
                                    <p:set>
                                      <p:cBhvr>
                                        <p:cTn id="8" dur="1" fill="hold">
                                          <p:stCondLst>
                                            <p:cond delay="0"/>
                                          </p:stCondLst>
                                        </p:cTn>
                                        <p:tgtEl>
                                          <p:spTgt spid="71"/>
                                        </p:tgtEl>
                                        <p:attrNameLst>
                                          <p:attrName>style.visibility</p:attrName>
                                        </p:attrNameLst>
                                      </p:cBhvr>
                                      <p:to>
                                        <p:strVal val="visible"/>
                                      </p:to>
                                    </p:set>
                                    <p:animEffect transition="in" filter="fade">
                                      <p:cBhvr>
                                        <p:cTn id="9" dur="500"/>
                                        <p:tgtEl>
                                          <p:spTgt spid="71"/>
                                        </p:tgtEl>
                                      </p:cBhvr>
                                    </p:animEffect>
                                  </p:childTnLst>
                                </p:cTn>
                              </p:par>
                              <p:par>
                                <p:cTn id="10" presetID="6" presetClass="emph" presetSubtype="0" fill="hold" grpId="1" nodeType="withEffect">
                                  <p:stCondLst>
                                    <p:cond delay="0"/>
                                  </p:stCondLst>
                                  <p:childTnLst>
                                    <p:animScale>
                                      <p:cBhvr>
                                        <p:cTn id="11" dur="10" fill="hold"/>
                                        <p:tgtEl>
                                          <p:spTgt spid="71"/>
                                        </p:tgtEl>
                                      </p:cBhvr>
                                      <p:by x="1000000" y="1000000"/>
                                    </p:animScale>
                                  </p:childTnLst>
                                </p:cTn>
                              </p:par>
                              <p:par>
                                <p:cTn id="12" presetID="6" presetClass="emph" presetSubtype="0" fill="hold" grpId="2" nodeType="withEffect">
                                  <p:stCondLst>
                                    <p:cond delay="0"/>
                                  </p:stCondLst>
                                  <p:childTnLst>
                                    <p:animScale>
                                      <p:cBhvr>
                                        <p:cTn id="13" dur="750" fill="hold"/>
                                        <p:tgtEl>
                                          <p:spTgt spid="71"/>
                                        </p:tgtEl>
                                      </p:cBhvr>
                                      <p:by x="10000" y="10000"/>
                                    </p:animScale>
                                  </p:childTnLst>
                                </p:cTn>
                              </p:par>
                              <p:par>
                                <p:cTn id="14" presetID="10" presetClass="entr" presetSubtype="0"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par>
                                <p:cTn id="17" presetID="6" presetClass="emph" presetSubtype="0" fill="hold" grpId="1" nodeType="withEffect">
                                  <p:stCondLst>
                                    <p:cond delay="0"/>
                                  </p:stCondLst>
                                  <p:childTnLst>
                                    <p:animScale>
                                      <p:cBhvr>
                                        <p:cTn id="18" dur="10" fill="hold"/>
                                        <p:tgtEl>
                                          <p:spTgt spid="2"/>
                                        </p:tgtEl>
                                      </p:cBhvr>
                                      <p:by x="1000000" y="1000000"/>
                                    </p:animScale>
                                  </p:childTnLst>
                                </p:cTn>
                              </p:par>
                              <p:par>
                                <p:cTn id="19" presetID="6" presetClass="emph" presetSubtype="0" fill="hold" grpId="2" nodeType="withEffect">
                                  <p:stCondLst>
                                    <p:cond delay="0"/>
                                  </p:stCondLst>
                                  <p:childTnLst>
                                    <p:animScale>
                                      <p:cBhvr>
                                        <p:cTn id="20" dur="750" fill="hold"/>
                                        <p:tgtEl>
                                          <p:spTgt spid="2"/>
                                        </p:tgtEl>
                                      </p:cBhvr>
                                      <p:by x="10000" y="10000"/>
                                    </p:animScale>
                                  </p:childTnLst>
                                </p:cTn>
                              </p:par>
                              <p:par>
                                <p:cTn id="21" presetID="10" presetClass="entr" presetSubtype="0" fill="hold" grpId="0" nodeType="withEffect" nodePh="1">
                                  <p:stCondLst>
                                    <p:cond delay="2000"/>
                                  </p:stCondLst>
                                  <p:endCondLst>
                                    <p:cond evt="begin" delay="0">
                                      <p:tn val="21"/>
                                    </p:cond>
                                  </p:endCondLst>
                                  <p:childTnLst>
                                    <p:set>
                                      <p:cBhvr>
                                        <p:cTn id="22" dur="1" fill="hold">
                                          <p:stCondLst>
                                            <p:cond delay="0"/>
                                          </p:stCondLst>
                                        </p:cTn>
                                        <p:tgtEl>
                                          <p:spTgt spid="48"/>
                                        </p:tgtEl>
                                        <p:attrNameLst>
                                          <p:attrName>style.visibility</p:attrName>
                                        </p:attrNameLst>
                                      </p:cBhvr>
                                      <p:to>
                                        <p:strVal val="visible"/>
                                      </p:to>
                                    </p:set>
                                    <p:animEffect transition="in" filter="fade">
                                      <p:cBhvr>
                                        <p:cTn id="23" dur="500"/>
                                        <p:tgtEl>
                                          <p:spTgt spid="48"/>
                                        </p:tgtEl>
                                      </p:cBhvr>
                                    </p:animEffect>
                                  </p:childTnLst>
                                </p:cTn>
                              </p:par>
                              <p:par>
                                <p:cTn id="24" presetID="10" presetClass="entr" presetSubtype="0" fill="hold" grpId="0" nodeType="withEffect">
                                  <p:stCondLst>
                                    <p:cond delay="1950"/>
                                  </p:stCondLst>
                                  <p:childTnLst>
                                    <p:set>
                                      <p:cBhvr>
                                        <p:cTn id="25" dur="1" fill="hold">
                                          <p:stCondLst>
                                            <p:cond delay="0"/>
                                          </p:stCondLst>
                                        </p:cTn>
                                        <p:tgtEl>
                                          <p:spTgt spid="49"/>
                                        </p:tgtEl>
                                        <p:attrNameLst>
                                          <p:attrName>style.visibility</p:attrName>
                                        </p:attrNameLst>
                                      </p:cBhvr>
                                      <p:to>
                                        <p:strVal val="visible"/>
                                      </p:to>
                                    </p:set>
                                    <p:animEffect transition="in" filter="fade">
                                      <p:cBhvr>
                                        <p:cTn id="26" dur="500"/>
                                        <p:tgtEl>
                                          <p:spTgt spid="49"/>
                                        </p:tgtEl>
                                      </p:cBhvr>
                                    </p:animEffect>
                                  </p:childTnLst>
                                </p:cTn>
                              </p:par>
                              <p:par>
                                <p:cTn id="27" presetID="10" presetClass="entr" presetSubtype="0" fill="hold" grpId="0" nodeType="withEffect">
                                  <p:stCondLst>
                                    <p:cond delay="1900"/>
                                  </p:stCondLst>
                                  <p:childTnLst>
                                    <p:set>
                                      <p:cBhvr>
                                        <p:cTn id="28" dur="1" fill="hold">
                                          <p:stCondLst>
                                            <p:cond delay="0"/>
                                          </p:stCondLst>
                                        </p:cTn>
                                        <p:tgtEl>
                                          <p:spTgt spid="50"/>
                                        </p:tgtEl>
                                        <p:attrNameLst>
                                          <p:attrName>style.visibility</p:attrName>
                                        </p:attrNameLst>
                                      </p:cBhvr>
                                      <p:to>
                                        <p:strVal val="visible"/>
                                      </p:to>
                                    </p:set>
                                    <p:animEffect transition="in" filter="fade">
                                      <p:cBhvr>
                                        <p:cTn id="29" dur="500"/>
                                        <p:tgtEl>
                                          <p:spTgt spid="50"/>
                                        </p:tgtEl>
                                      </p:cBhvr>
                                    </p:animEffect>
                                  </p:childTnLst>
                                </p:cTn>
                              </p:par>
                              <p:par>
                                <p:cTn id="30" presetID="10" presetClass="entr" presetSubtype="0" fill="hold" grpId="0" nodeType="withEffect">
                                  <p:stCondLst>
                                    <p:cond delay="1850"/>
                                  </p:stCondLst>
                                  <p:childTnLst>
                                    <p:set>
                                      <p:cBhvr>
                                        <p:cTn id="31" dur="1" fill="hold">
                                          <p:stCondLst>
                                            <p:cond delay="0"/>
                                          </p:stCondLst>
                                        </p:cTn>
                                        <p:tgtEl>
                                          <p:spTgt spid="51"/>
                                        </p:tgtEl>
                                        <p:attrNameLst>
                                          <p:attrName>style.visibility</p:attrName>
                                        </p:attrNameLst>
                                      </p:cBhvr>
                                      <p:to>
                                        <p:strVal val="visible"/>
                                      </p:to>
                                    </p:set>
                                    <p:animEffect transition="in" filter="fade">
                                      <p:cBhvr>
                                        <p:cTn id="32" dur="500"/>
                                        <p:tgtEl>
                                          <p:spTgt spid="51"/>
                                        </p:tgtEl>
                                      </p:cBhvr>
                                    </p:animEffect>
                                  </p:childTnLst>
                                </p:cTn>
                              </p:par>
                              <p:par>
                                <p:cTn id="33" presetID="10" presetClass="entr" presetSubtype="0" fill="hold" grpId="0" nodeType="withEffect">
                                  <p:stCondLst>
                                    <p:cond delay="1800"/>
                                  </p:stCondLst>
                                  <p:childTnLst>
                                    <p:set>
                                      <p:cBhvr>
                                        <p:cTn id="34" dur="1" fill="hold">
                                          <p:stCondLst>
                                            <p:cond delay="0"/>
                                          </p:stCondLst>
                                        </p:cTn>
                                        <p:tgtEl>
                                          <p:spTgt spid="52"/>
                                        </p:tgtEl>
                                        <p:attrNameLst>
                                          <p:attrName>style.visibility</p:attrName>
                                        </p:attrNameLst>
                                      </p:cBhvr>
                                      <p:to>
                                        <p:strVal val="visible"/>
                                      </p:to>
                                    </p:set>
                                    <p:animEffect transition="in" filter="fade">
                                      <p:cBhvr>
                                        <p:cTn id="35" dur="500"/>
                                        <p:tgtEl>
                                          <p:spTgt spid="52"/>
                                        </p:tgtEl>
                                      </p:cBhvr>
                                    </p:animEffect>
                                  </p:childTnLst>
                                </p:cTn>
                              </p:par>
                              <p:par>
                                <p:cTn id="36" presetID="10" presetClass="entr" presetSubtype="0" fill="hold" grpId="0" nodeType="withEffect">
                                  <p:stCondLst>
                                    <p:cond delay="1750"/>
                                  </p:stCondLst>
                                  <p:childTnLst>
                                    <p:set>
                                      <p:cBhvr>
                                        <p:cTn id="37" dur="1" fill="hold">
                                          <p:stCondLst>
                                            <p:cond delay="0"/>
                                          </p:stCondLst>
                                        </p:cTn>
                                        <p:tgtEl>
                                          <p:spTgt spid="53"/>
                                        </p:tgtEl>
                                        <p:attrNameLst>
                                          <p:attrName>style.visibility</p:attrName>
                                        </p:attrNameLst>
                                      </p:cBhvr>
                                      <p:to>
                                        <p:strVal val="visible"/>
                                      </p:to>
                                    </p:set>
                                    <p:animEffect transition="in" filter="fade">
                                      <p:cBhvr>
                                        <p:cTn id="38" dur="500"/>
                                        <p:tgtEl>
                                          <p:spTgt spid="53"/>
                                        </p:tgtEl>
                                      </p:cBhvr>
                                    </p:animEffect>
                                  </p:childTnLst>
                                </p:cTn>
                              </p:par>
                              <p:par>
                                <p:cTn id="39" presetID="10" presetClass="entr" presetSubtype="0" fill="hold" grpId="0" nodeType="withEffect">
                                  <p:stCondLst>
                                    <p:cond delay="1700"/>
                                  </p:stCondLst>
                                  <p:childTnLst>
                                    <p:set>
                                      <p:cBhvr>
                                        <p:cTn id="40" dur="1" fill="hold">
                                          <p:stCondLst>
                                            <p:cond delay="0"/>
                                          </p:stCondLst>
                                        </p:cTn>
                                        <p:tgtEl>
                                          <p:spTgt spid="54"/>
                                        </p:tgtEl>
                                        <p:attrNameLst>
                                          <p:attrName>style.visibility</p:attrName>
                                        </p:attrNameLst>
                                      </p:cBhvr>
                                      <p:to>
                                        <p:strVal val="visible"/>
                                      </p:to>
                                    </p:set>
                                    <p:animEffect transition="in" filter="fade">
                                      <p:cBhvr>
                                        <p:cTn id="41" dur="500"/>
                                        <p:tgtEl>
                                          <p:spTgt spid="54"/>
                                        </p:tgtEl>
                                      </p:cBhvr>
                                    </p:animEffect>
                                  </p:childTnLst>
                                </p:cTn>
                              </p:par>
                              <p:par>
                                <p:cTn id="42" presetID="10" presetClass="entr" presetSubtype="0" fill="hold" grpId="0" nodeType="withEffect">
                                  <p:stCondLst>
                                    <p:cond delay="1650"/>
                                  </p:stCondLst>
                                  <p:childTnLst>
                                    <p:set>
                                      <p:cBhvr>
                                        <p:cTn id="43" dur="1" fill="hold">
                                          <p:stCondLst>
                                            <p:cond delay="0"/>
                                          </p:stCondLst>
                                        </p:cTn>
                                        <p:tgtEl>
                                          <p:spTgt spid="55"/>
                                        </p:tgtEl>
                                        <p:attrNameLst>
                                          <p:attrName>style.visibility</p:attrName>
                                        </p:attrNameLst>
                                      </p:cBhvr>
                                      <p:to>
                                        <p:strVal val="visible"/>
                                      </p:to>
                                    </p:set>
                                    <p:animEffect transition="in" filter="fade">
                                      <p:cBhvr>
                                        <p:cTn id="44" dur="500"/>
                                        <p:tgtEl>
                                          <p:spTgt spid="55"/>
                                        </p:tgtEl>
                                      </p:cBhvr>
                                    </p:animEffect>
                                  </p:childTnLst>
                                </p:cTn>
                              </p:par>
                              <p:par>
                                <p:cTn id="45" presetID="10" presetClass="entr" presetSubtype="0" fill="hold" grpId="0" nodeType="withEffect">
                                  <p:stCondLst>
                                    <p:cond delay="1600"/>
                                  </p:stCondLst>
                                  <p:childTnLst>
                                    <p:set>
                                      <p:cBhvr>
                                        <p:cTn id="46" dur="1" fill="hold">
                                          <p:stCondLst>
                                            <p:cond delay="0"/>
                                          </p:stCondLst>
                                        </p:cTn>
                                        <p:tgtEl>
                                          <p:spTgt spid="56"/>
                                        </p:tgtEl>
                                        <p:attrNameLst>
                                          <p:attrName>style.visibility</p:attrName>
                                        </p:attrNameLst>
                                      </p:cBhvr>
                                      <p:to>
                                        <p:strVal val="visible"/>
                                      </p:to>
                                    </p:set>
                                    <p:animEffect transition="in" filter="fade">
                                      <p:cBhvr>
                                        <p:cTn id="47" dur="500"/>
                                        <p:tgtEl>
                                          <p:spTgt spid="56"/>
                                        </p:tgtEl>
                                      </p:cBhvr>
                                    </p:animEffect>
                                  </p:childTnLst>
                                </p:cTn>
                              </p:par>
                              <p:par>
                                <p:cTn id="48" presetID="10" presetClass="entr" presetSubtype="0" fill="hold" grpId="0" nodeType="withEffect">
                                  <p:stCondLst>
                                    <p:cond delay="1550"/>
                                  </p:stCondLst>
                                  <p:childTnLst>
                                    <p:set>
                                      <p:cBhvr>
                                        <p:cTn id="49" dur="1" fill="hold">
                                          <p:stCondLst>
                                            <p:cond delay="0"/>
                                          </p:stCondLst>
                                        </p:cTn>
                                        <p:tgtEl>
                                          <p:spTgt spid="57"/>
                                        </p:tgtEl>
                                        <p:attrNameLst>
                                          <p:attrName>style.visibility</p:attrName>
                                        </p:attrNameLst>
                                      </p:cBhvr>
                                      <p:to>
                                        <p:strVal val="visible"/>
                                      </p:to>
                                    </p:set>
                                    <p:animEffect transition="in" filter="fade">
                                      <p:cBhvr>
                                        <p:cTn id="50" dur="500"/>
                                        <p:tgtEl>
                                          <p:spTgt spid="57"/>
                                        </p:tgtEl>
                                      </p:cBhvr>
                                    </p:animEffect>
                                  </p:childTnLst>
                                </p:cTn>
                              </p:par>
                              <p:par>
                                <p:cTn id="51" presetID="10" presetClass="entr" presetSubtype="0" fill="hold" grpId="0" nodeType="withEffect">
                                  <p:stCondLst>
                                    <p:cond delay="1500"/>
                                  </p:stCondLst>
                                  <p:childTnLst>
                                    <p:set>
                                      <p:cBhvr>
                                        <p:cTn id="52" dur="1" fill="hold">
                                          <p:stCondLst>
                                            <p:cond delay="0"/>
                                          </p:stCondLst>
                                        </p:cTn>
                                        <p:tgtEl>
                                          <p:spTgt spid="58"/>
                                        </p:tgtEl>
                                        <p:attrNameLst>
                                          <p:attrName>style.visibility</p:attrName>
                                        </p:attrNameLst>
                                      </p:cBhvr>
                                      <p:to>
                                        <p:strVal val="visible"/>
                                      </p:to>
                                    </p:set>
                                    <p:animEffect transition="in" filter="fade">
                                      <p:cBhvr>
                                        <p:cTn id="53" dur="500"/>
                                        <p:tgtEl>
                                          <p:spTgt spid="58"/>
                                        </p:tgtEl>
                                      </p:cBhvr>
                                    </p:animEffect>
                                  </p:childTnLst>
                                </p:cTn>
                              </p:par>
                              <p:par>
                                <p:cTn id="54" presetID="10" presetClass="entr" presetSubtype="0" fill="hold" grpId="0" nodeType="withEffect">
                                  <p:stCondLst>
                                    <p:cond delay="1450"/>
                                  </p:stCondLst>
                                  <p:childTnLst>
                                    <p:set>
                                      <p:cBhvr>
                                        <p:cTn id="55" dur="1" fill="hold">
                                          <p:stCondLst>
                                            <p:cond delay="0"/>
                                          </p:stCondLst>
                                        </p:cTn>
                                        <p:tgtEl>
                                          <p:spTgt spid="59"/>
                                        </p:tgtEl>
                                        <p:attrNameLst>
                                          <p:attrName>style.visibility</p:attrName>
                                        </p:attrNameLst>
                                      </p:cBhvr>
                                      <p:to>
                                        <p:strVal val="visible"/>
                                      </p:to>
                                    </p:set>
                                    <p:animEffect transition="in" filter="fade">
                                      <p:cBhvr>
                                        <p:cTn id="56" dur="500"/>
                                        <p:tgtEl>
                                          <p:spTgt spid="59"/>
                                        </p:tgtEl>
                                      </p:cBhvr>
                                    </p:animEffect>
                                  </p:childTnLst>
                                </p:cTn>
                              </p:par>
                              <p:par>
                                <p:cTn id="57" presetID="10" presetClass="entr" presetSubtype="0" fill="hold" grpId="0" nodeType="withEffect">
                                  <p:stCondLst>
                                    <p:cond delay="1400"/>
                                  </p:stCondLst>
                                  <p:childTnLst>
                                    <p:set>
                                      <p:cBhvr>
                                        <p:cTn id="58" dur="1" fill="hold">
                                          <p:stCondLst>
                                            <p:cond delay="0"/>
                                          </p:stCondLst>
                                        </p:cTn>
                                        <p:tgtEl>
                                          <p:spTgt spid="60"/>
                                        </p:tgtEl>
                                        <p:attrNameLst>
                                          <p:attrName>style.visibility</p:attrName>
                                        </p:attrNameLst>
                                      </p:cBhvr>
                                      <p:to>
                                        <p:strVal val="visible"/>
                                      </p:to>
                                    </p:set>
                                    <p:animEffect transition="in" filter="fade">
                                      <p:cBhvr>
                                        <p:cTn id="59" dur="500"/>
                                        <p:tgtEl>
                                          <p:spTgt spid="60"/>
                                        </p:tgtEl>
                                      </p:cBhvr>
                                    </p:animEffect>
                                  </p:childTnLst>
                                </p:cTn>
                              </p:par>
                              <p:par>
                                <p:cTn id="60" presetID="10" presetClass="entr" presetSubtype="0" fill="hold" grpId="0" nodeType="withEffect">
                                  <p:stCondLst>
                                    <p:cond delay="1350"/>
                                  </p:stCondLst>
                                  <p:childTnLst>
                                    <p:set>
                                      <p:cBhvr>
                                        <p:cTn id="61" dur="1" fill="hold">
                                          <p:stCondLst>
                                            <p:cond delay="0"/>
                                          </p:stCondLst>
                                        </p:cTn>
                                        <p:tgtEl>
                                          <p:spTgt spid="61"/>
                                        </p:tgtEl>
                                        <p:attrNameLst>
                                          <p:attrName>style.visibility</p:attrName>
                                        </p:attrNameLst>
                                      </p:cBhvr>
                                      <p:to>
                                        <p:strVal val="visible"/>
                                      </p:to>
                                    </p:set>
                                    <p:animEffect transition="in" filter="fade">
                                      <p:cBhvr>
                                        <p:cTn id="62" dur="500"/>
                                        <p:tgtEl>
                                          <p:spTgt spid="61"/>
                                        </p:tgtEl>
                                      </p:cBhvr>
                                    </p:animEffect>
                                  </p:childTnLst>
                                </p:cTn>
                              </p:par>
                              <p:par>
                                <p:cTn id="63" presetID="10" presetClass="entr" presetSubtype="0" fill="hold" grpId="0" nodeType="withEffect">
                                  <p:stCondLst>
                                    <p:cond delay="1300"/>
                                  </p:stCondLst>
                                  <p:childTnLst>
                                    <p:set>
                                      <p:cBhvr>
                                        <p:cTn id="64" dur="1" fill="hold">
                                          <p:stCondLst>
                                            <p:cond delay="0"/>
                                          </p:stCondLst>
                                        </p:cTn>
                                        <p:tgtEl>
                                          <p:spTgt spid="62"/>
                                        </p:tgtEl>
                                        <p:attrNameLst>
                                          <p:attrName>style.visibility</p:attrName>
                                        </p:attrNameLst>
                                      </p:cBhvr>
                                      <p:to>
                                        <p:strVal val="visible"/>
                                      </p:to>
                                    </p:set>
                                    <p:animEffect transition="in" filter="fade">
                                      <p:cBhvr>
                                        <p:cTn id="65" dur="500"/>
                                        <p:tgtEl>
                                          <p:spTgt spid="62"/>
                                        </p:tgtEl>
                                      </p:cBhvr>
                                    </p:animEffect>
                                  </p:childTnLst>
                                </p:cTn>
                              </p:par>
                              <p:par>
                                <p:cTn id="66" presetID="10" presetClass="entr" presetSubtype="0" fill="hold" grpId="0" nodeType="withEffect">
                                  <p:stCondLst>
                                    <p:cond delay="1250"/>
                                  </p:stCondLst>
                                  <p:childTnLst>
                                    <p:set>
                                      <p:cBhvr>
                                        <p:cTn id="67" dur="1" fill="hold">
                                          <p:stCondLst>
                                            <p:cond delay="0"/>
                                          </p:stCondLst>
                                        </p:cTn>
                                        <p:tgtEl>
                                          <p:spTgt spid="63"/>
                                        </p:tgtEl>
                                        <p:attrNameLst>
                                          <p:attrName>style.visibility</p:attrName>
                                        </p:attrNameLst>
                                      </p:cBhvr>
                                      <p:to>
                                        <p:strVal val="visible"/>
                                      </p:to>
                                    </p:set>
                                    <p:animEffect transition="in" filter="fade">
                                      <p:cBhvr>
                                        <p:cTn id="68" dur="500"/>
                                        <p:tgtEl>
                                          <p:spTgt spid="63"/>
                                        </p:tgtEl>
                                      </p:cBhvr>
                                    </p:animEffect>
                                  </p:childTnLst>
                                </p:cTn>
                              </p:par>
                              <p:par>
                                <p:cTn id="69" presetID="10" presetClass="entr" presetSubtype="0" fill="hold" grpId="0" nodeType="withEffect">
                                  <p:stCondLst>
                                    <p:cond delay="1250"/>
                                  </p:stCondLst>
                                  <p:childTnLst>
                                    <p:set>
                                      <p:cBhvr>
                                        <p:cTn id="70" dur="1" fill="hold">
                                          <p:stCondLst>
                                            <p:cond delay="0"/>
                                          </p:stCondLst>
                                        </p:cTn>
                                        <p:tgtEl>
                                          <p:spTgt spid="64"/>
                                        </p:tgtEl>
                                        <p:attrNameLst>
                                          <p:attrName>style.visibility</p:attrName>
                                        </p:attrNameLst>
                                      </p:cBhvr>
                                      <p:to>
                                        <p:strVal val="visible"/>
                                      </p:to>
                                    </p:set>
                                    <p:animEffect transition="in" filter="fade">
                                      <p:cBhvr>
                                        <p:cTn id="71" dur="500"/>
                                        <p:tgtEl>
                                          <p:spTgt spid="64"/>
                                        </p:tgtEl>
                                      </p:cBhvr>
                                    </p:animEffect>
                                  </p:childTnLst>
                                </p:cTn>
                              </p:par>
                              <p:par>
                                <p:cTn id="72" presetID="10" presetClass="entr" presetSubtype="0" fill="hold" grpId="0" nodeType="withEffect">
                                  <p:stCondLst>
                                    <p:cond delay="1250"/>
                                  </p:stCondLst>
                                  <p:childTnLst>
                                    <p:set>
                                      <p:cBhvr>
                                        <p:cTn id="73" dur="1" fill="hold">
                                          <p:stCondLst>
                                            <p:cond delay="0"/>
                                          </p:stCondLst>
                                        </p:cTn>
                                        <p:tgtEl>
                                          <p:spTgt spid="65"/>
                                        </p:tgtEl>
                                        <p:attrNameLst>
                                          <p:attrName>style.visibility</p:attrName>
                                        </p:attrNameLst>
                                      </p:cBhvr>
                                      <p:to>
                                        <p:strVal val="visible"/>
                                      </p:to>
                                    </p:set>
                                    <p:animEffect transition="in" filter="fade">
                                      <p:cBhvr>
                                        <p:cTn id="74" dur="500"/>
                                        <p:tgtEl>
                                          <p:spTgt spid="65"/>
                                        </p:tgtEl>
                                      </p:cBhvr>
                                    </p:animEffect>
                                  </p:childTnLst>
                                </p:cTn>
                              </p:par>
                              <p:par>
                                <p:cTn id="75" presetID="10" presetClass="entr" presetSubtype="0" fill="hold" grpId="0" nodeType="withEffect">
                                  <p:stCondLst>
                                    <p:cond delay="1250"/>
                                  </p:stCondLst>
                                  <p:childTnLst>
                                    <p:set>
                                      <p:cBhvr>
                                        <p:cTn id="76" dur="1" fill="hold">
                                          <p:stCondLst>
                                            <p:cond delay="0"/>
                                          </p:stCondLst>
                                        </p:cTn>
                                        <p:tgtEl>
                                          <p:spTgt spid="66"/>
                                        </p:tgtEl>
                                        <p:attrNameLst>
                                          <p:attrName>style.visibility</p:attrName>
                                        </p:attrNameLst>
                                      </p:cBhvr>
                                      <p:to>
                                        <p:strVal val="visible"/>
                                      </p:to>
                                    </p:set>
                                    <p:animEffect transition="in" filter="fade">
                                      <p:cBhvr>
                                        <p:cTn id="77" dur="500"/>
                                        <p:tgtEl>
                                          <p:spTgt spid="66"/>
                                        </p:tgtEl>
                                      </p:cBhvr>
                                    </p:animEffect>
                                  </p:childTnLst>
                                </p:cTn>
                              </p:par>
                              <p:par>
                                <p:cTn id="78" presetID="10" presetClass="entr" presetSubtype="0" fill="hold" grpId="0" nodeType="withEffect">
                                  <p:stCondLst>
                                    <p:cond delay="1250"/>
                                  </p:stCondLst>
                                  <p:childTnLst>
                                    <p:set>
                                      <p:cBhvr>
                                        <p:cTn id="79" dur="1" fill="hold">
                                          <p:stCondLst>
                                            <p:cond delay="0"/>
                                          </p:stCondLst>
                                        </p:cTn>
                                        <p:tgtEl>
                                          <p:spTgt spid="67"/>
                                        </p:tgtEl>
                                        <p:attrNameLst>
                                          <p:attrName>style.visibility</p:attrName>
                                        </p:attrNameLst>
                                      </p:cBhvr>
                                      <p:to>
                                        <p:strVal val="visible"/>
                                      </p:to>
                                    </p:set>
                                    <p:animEffect transition="in" filter="fade">
                                      <p:cBhvr>
                                        <p:cTn id="80" dur="500"/>
                                        <p:tgtEl>
                                          <p:spTgt spid="67"/>
                                        </p:tgtEl>
                                      </p:cBhvr>
                                    </p:animEffect>
                                  </p:childTnLst>
                                </p:cTn>
                              </p:par>
                              <p:par>
                                <p:cTn id="81" presetID="10" presetClass="entr" presetSubtype="0" fill="hold" grpId="0" nodeType="withEffect">
                                  <p:stCondLst>
                                    <p:cond delay="1250"/>
                                  </p:stCondLst>
                                  <p:childTnLst>
                                    <p:set>
                                      <p:cBhvr>
                                        <p:cTn id="82" dur="1" fill="hold">
                                          <p:stCondLst>
                                            <p:cond delay="0"/>
                                          </p:stCondLst>
                                        </p:cTn>
                                        <p:tgtEl>
                                          <p:spTgt spid="68"/>
                                        </p:tgtEl>
                                        <p:attrNameLst>
                                          <p:attrName>style.visibility</p:attrName>
                                        </p:attrNameLst>
                                      </p:cBhvr>
                                      <p:to>
                                        <p:strVal val="visible"/>
                                      </p:to>
                                    </p:set>
                                    <p:animEffect transition="in" filter="fade">
                                      <p:cBhvr>
                                        <p:cTn id="83" dur="500"/>
                                        <p:tgtEl>
                                          <p:spTgt spid="68"/>
                                        </p:tgtEl>
                                      </p:cBhvr>
                                    </p:animEffect>
                                  </p:childTnLst>
                                </p:cTn>
                              </p:par>
                              <p:par>
                                <p:cTn id="84" presetID="10" presetClass="entr" presetSubtype="0" fill="hold" grpId="0" nodeType="withEffect">
                                  <p:stCondLst>
                                    <p:cond delay="1250"/>
                                  </p:stCondLst>
                                  <p:childTnLst>
                                    <p:set>
                                      <p:cBhvr>
                                        <p:cTn id="85" dur="1" fill="hold">
                                          <p:stCondLst>
                                            <p:cond delay="0"/>
                                          </p:stCondLst>
                                        </p:cTn>
                                        <p:tgtEl>
                                          <p:spTgt spid="69"/>
                                        </p:tgtEl>
                                        <p:attrNameLst>
                                          <p:attrName>style.visibility</p:attrName>
                                        </p:attrNameLst>
                                      </p:cBhvr>
                                      <p:to>
                                        <p:strVal val="visible"/>
                                      </p:to>
                                    </p:set>
                                    <p:animEffect transition="in" filter="fade">
                                      <p:cBhvr>
                                        <p:cTn id="86" dur="500"/>
                                        <p:tgtEl>
                                          <p:spTgt spid="69"/>
                                        </p:tgtEl>
                                      </p:cBhvr>
                                    </p:animEffect>
                                  </p:childTnLst>
                                </p:cTn>
                              </p:par>
                              <p:par>
                                <p:cTn id="87" presetID="10" presetClass="entr" presetSubtype="0" fill="hold" grpId="0" nodeType="withEffect">
                                  <p:stCondLst>
                                    <p:cond delay="1250"/>
                                  </p:stCondLst>
                                  <p:childTnLst>
                                    <p:set>
                                      <p:cBhvr>
                                        <p:cTn id="88" dur="1" fill="hold">
                                          <p:stCondLst>
                                            <p:cond delay="0"/>
                                          </p:stCondLst>
                                        </p:cTn>
                                        <p:tgtEl>
                                          <p:spTgt spid="70"/>
                                        </p:tgtEl>
                                        <p:attrNameLst>
                                          <p:attrName>style.visibility</p:attrName>
                                        </p:attrNameLst>
                                      </p:cBhvr>
                                      <p:to>
                                        <p:strVal val="visible"/>
                                      </p:to>
                                    </p:set>
                                    <p:animEffect transition="in" filter="fade">
                                      <p:cBhvr>
                                        <p:cTn id="89" dur="500"/>
                                        <p:tgtEl>
                                          <p:spTgt spid="70"/>
                                        </p:tgtEl>
                                      </p:cBhvr>
                                    </p:animEffect>
                                  </p:childTnLst>
                                </p:cTn>
                              </p:par>
                              <p:par>
                                <p:cTn id="90" presetID="10" presetClass="entr" presetSubtype="0" fill="hold" nodeType="withEffect">
                                  <p:stCondLst>
                                    <p:cond delay="2000"/>
                                  </p:stCondLst>
                                  <p:childTnLst>
                                    <p:set>
                                      <p:cBhvr>
                                        <p:cTn id="91" dur="1" fill="hold">
                                          <p:stCondLst>
                                            <p:cond delay="0"/>
                                          </p:stCondLst>
                                        </p:cTn>
                                        <p:tgtEl>
                                          <p:spTgt spid="40"/>
                                        </p:tgtEl>
                                        <p:attrNameLst>
                                          <p:attrName>style.visibility</p:attrName>
                                        </p:attrNameLst>
                                      </p:cBhvr>
                                      <p:to>
                                        <p:strVal val="visible"/>
                                      </p:to>
                                    </p:set>
                                    <p:animEffect transition="in" filter="fade">
                                      <p:cBhvr>
                                        <p:cTn id="92" dur="500"/>
                                        <p:tgtEl>
                                          <p:spTgt spid="40"/>
                                        </p:tgtEl>
                                      </p:cBhvr>
                                    </p:animEffect>
                                  </p:childTnLst>
                                </p:cTn>
                              </p:par>
                              <p:par>
                                <p:cTn id="93" presetID="10" presetClass="entr" presetSubtype="0" fill="hold" grpId="0" nodeType="withEffect" nodePh="1">
                                  <p:stCondLst>
                                    <p:cond delay="2500"/>
                                  </p:stCondLst>
                                  <p:endCondLst>
                                    <p:cond evt="begin" delay="0">
                                      <p:tn val="93"/>
                                    </p:cond>
                                  </p:endCondLst>
                                  <p:iterate type="lt">
                                    <p:tmPct val="10000"/>
                                  </p:iterate>
                                  <p:childTnLst>
                                    <p:set>
                                      <p:cBhvr>
                                        <p:cTn id="94" dur="1" fill="hold">
                                          <p:stCondLst>
                                            <p:cond delay="0"/>
                                          </p:stCondLst>
                                        </p:cTn>
                                        <p:tgtEl>
                                          <p:spTgt spid="41"/>
                                        </p:tgtEl>
                                        <p:attrNameLst>
                                          <p:attrName>style.visibility</p:attrName>
                                        </p:attrNameLst>
                                      </p:cBhvr>
                                      <p:to>
                                        <p:strVal val="visible"/>
                                      </p:to>
                                    </p:set>
                                    <p:animEffect transition="in" filter="fade">
                                      <p:cBhvr>
                                        <p:cTn id="95" dur="500"/>
                                        <p:tgtEl>
                                          <p:spTgt spid="41"/>
                                        </p:tgtEl>
                                      </p:cBhvr>
                                    </p:animEffect>
                                  </p:childTnLst>
                                </p:cTn>
                              </p:par>
                              <p:par>
                                <p:cTn id="96" presetID="23" presetClass="entr" presetSubtype="288" fill="hold" grpId="1" nodeType="withEffect" nodePh="1">
                                  <p:stCondLst>
                                    <p:cond delay="2500"/>
                                  </p:stCondLst>
                                  <p:endCondLst>
                                    <p:cond evt="begin" delay="0">
                                      <p:tn val="96"/>
                                    </p:cond>
                                  </p:endCondLst>
                                  <p:iterate type="lt">
                                    <p:tmPct val="10000"/>
                                  </p:iterate>
                                  <p:childTnLst>
                                    <p:set>
                                      <p:cBhvr>
                                        <p:cTn id="97" dur="1" fill="hold">
                                          <p:stCondLst>
                                            <p:cond delay="0"/>
                                          </p:stCondLst>
                                        </p:cTn>
                                        <p:tgtEl>
                                          <p:spTgt spid="41"/>
                                        </p:tgtEl>
                                        <p:attrNameLst>
                                          <p:attrName>style.visibility</p:attrName>
                                        </p:attrNameLst>
                                      </p:cBhvr>
                                      <p:to>
                                        <p:strVal val="visible"/>
                                      </p:to>
                                    </p:set>
                                    <p:anim calcmode="lin" valueType="num">
                                      <p:cBhvr>
                                        <p:cTn id="98" dur="500" fill="hold"/>
                                        <p:tgtEl>
                                          <p:spTgt spid="41"/>
                                        </p:tgtEl>
                                        <p:attrNameLst>
                                          <p:attrName>ppt_w</p:attrName>
                                        </p:attrNameLst>
                                      </p:cBhvr>
                                      <p:tavLst>
                                        <p:tav tm="0">
                                          <p:val>
                                            <p:strVal val="4/3*#ppt_w"/>
                                          </p:val>
                                        </p:tav>
                                        <p:tav tm="100000">
                                          <p:val>
                                            <p:strVal val="#ppt_w"/>
                                          </p:val>
                                        </p:tav>
                                      </p:tavLst>
                                    </p:anim>
                                    <p:anim calcmode="lin" valueType="num">
                                      <p:cBhvr>
                                        <p:cTn id="99" dur="500" fill="hold"/>
                                        <p:tgtEl>
                                          <p:spTgt spid="41"/>
                                        </p:tgtEl>
                                        <p:attrNameLst>
                                          <p:attrName>ppt_h</p:attrName>
                                        </p:attrNameLst>
                                      </p:cBhvr>
                                      <p:tavLst>
                                        <p:tav tm="0">
                                          <p:val>
                                            <p:strVal val="4/3*#ppt_h"/>
                                          </p:val>
                                        </p:tav>
                                        <p:tav tm="100000">
                                          <p:val>
                                            <p:strVal val="#ppt_h"/>
                                          </p:val>
                                        </p:tav>
                                      </p:tavLst>
                                    </p:anim>
                                  </p:childTnLst>
                                </p:cTn>
                              </p:par>
                              <p:par>
                                <p:cTn id="100" presetID="53" presetClass="entr" presetSubtype="16" fill="hold" grpId="0" nodeType="withEffect">
                                  <p:stCondLst>
                                    <p:cond delay="3000"/>
                                  </p:stCondLst>
                                  <p:childTnLst>
                                    <p:set>
                                      <p:cBhvr>
                                        <p:cTn id="101" dur="1" fill="hold">
                                          <p:stCondLst>
                                            <p:cond delay="0"/>
                                          </p:stCondLst>
                                        </p:cTn>
                                        <p:tgtEl>
                                          <p:spTgt spid="42"/>
                                        </p:tgtEl>
                                        <p:attrNameLst>
                                          <p:attrName>style.visibility</p:attrName>
                                        </p:attrNameLst>
                                      </p:cBhvr>
                                      <p:to>
                                        <p:strVal val="visible"/>
                                      </p:to>
                                    </p:set>
                                    <p:anim calcmode="lin" valueType="num">
                                      <p:cBhvr>
                                        <p:cTn id="102" dur="500" fill="hold"/>
                                        <p:tgtEl>
                                          <p:spTgt spid="42"/>
                                        </p:tgtEl>
                                        <p:attrNameLst>
                                          <p:attrName>ppt_w</p:attrName>
                                        </p:attrNameLst>
                                      </p:cBhvr>
                                      <p:tavLst>
                                        <p:tav tm="0">
                                          <p:val>
                                            <p:fltVal val="0"/>
                                          </p:val>
                                        </p:tav>
                                        <p:tav tm="100000">
                                          <p:val>
                                            <p:strVal val="#ppt_w"/>
                                          </p:val>
                                        </p:tav>
                                      </p:tavLst>
                                    </p:anim>
                                    <p:anim calcmode="lin" valueType="num">
                                      <p:cBhvr>
                                        <p:cTn id="103" dur="500" fill="hold"/>
                                        <p:tgtEl>
                                          <p:spTgt spid="42"/>
                                        </p:tgtEl>
                                        <p:attrNameLst>
                                          <p:attrName>ppt_h</p:attrName>
                                        </p:attrNameLst>
                                      </p:cBhvr>
                                      <p:tavLst>
                                        <p:tav tm="0">
                                          <p:val>
                                            <p:fltVal val="0"/>
                                          </p:val>
                                        </p:tav>
                                        <p:tav tm="100000">
                                          <p:val>
                                            <p:strVal val="#ppt_h"/>
                                          </p:val>
                                        </p:tav>
                                      </p:tavLst>
                                    </p:anim>
                                    <p:animEffect transition="in" filter="fade">
                                      <p:cBhvr>
                                        <p:cTn id="104" dur="500"/>
                                        <p:tgtEl>
                                          <p:spTgt spid="42"/>
                                        </p:tgtEl>
                                      </p:cBhvr>
                                    </p:animEffect>
                                  </p:childTnLst>
                                </p:cTn>
                              </p:par>
                              <p:par>
                                <p:cTn id="105" presetID="10" presetClass="entr" presetSubtype="0" fill="hold" grpId="0" nodeType="withEffect">
                                  <p:stCondLst>
                                    <p:cond delay="3250"/>
                                  </p:stCondLst>
                                  <p:childTnLst>
                                    <p:set>
                                      <p:cBhvr>
                                        <p:cTn id="106" dur="1" fill="hold">
                                          <p:stCondLst>
                                            <p:cond delay="0"/>
                                          </p:stCondLst>
                                        </p:cTn>
                                        <p:tgtEl>
                                          <p:spTgt spid="43"/>
                                        </p:tgtEl>
                                        <p:attrNameLst>
                                          <p:attrName>style.visibility</p:attrName>
                                        </p:attrNameLst>
                                      </p:cBhvr>
                                      <p:to>
                                        <p:strVal val="visible"/>
                                      </p:to>
                                    </p:set>
                                    <p:animEffect transition="in" filter="fade">
                                      <p:cBhvr>
                                        <p:cTn id="107" dur="500"/>
                                        <p:tgtEl>
                                          <p:spTgt spid="43"/>
                                        </p:tgtEl>
                                      </p:cBhvr>
                                    </p:animEffect>
                                    <p:animScale>
                                      <p:cBhvr>
                                        <p:cTn id="108" dur="250" autoRev="1" fill="hold">
                                          <p:stCondLst>
                                            <p:cond delay="0"/>
                                          </p:stCondLst>
                                        </p:cTn>
                                        <p:tgtEl>
                                          <p:spTgt spid="43"/>
                                        </p:tgtEl>
                                      </p:cBhvr>
                                      <p:by x="105000" y="105000"/>
                                      <p:from x="100000" y="100000"/>
                                      <p:to x="105000" y="105000"/>
                                    </p:animScale>
                                  </p:childTnLst>
                                </p:cTn>
                              </p:par>
                              <p:par>
                                <p:cTn id="109" presetID="10" presetClass="entr" presetSubtype="0" fill="hold" grpId="0" nodeType="withEffect">
                                  <p:stCondLst>
                                    <p:cond delay="3500"/>
                                  </p:stCondLst>
                                  <p:childTnLst>
                                    <p:set>
                                      <p:cBhvr>
                                        <p:cTn id="110" dur="1" fill="hold">
                                          <p:stCondLst>
                                            <p:cond delay="0"/>
                                          </p:stCondLst>
                                        </p:cTn>
                                        <p:tgtEl>
                                          <p:spTgt spid="44"/>
                                        </p:tgtEl>
                                        <p:attrNameLst>
                                          <p:attrName>style.visibility</p:attrName>
                                        </p:attrNameLst>
                                      </p:cBhvr>
                                      <p:to>
                                        <p:strVal val="visible"/>
                                      </p:to>
                                    </p:set>
                                    <p:animEffect transition="in" filter="fade">
                                      <p:cBhvr>
                                        <p:cTn id="111" dur="500"/>
                                        <p:tgtEl>
                                          <p:spTgt spid="44"/>
                                        </p:tgtEl>
                                      </p:cBhvr>
                                    </p:animEffect>
                                    <p:animScale>
                                      <p:cBhvr>
                                        <p:cTn id="112" dur="250" autoRev="1" fill="hold">
                                          <p:stCondLst>
                                            <p:cond delay="0"/>
                                          </p:stCondLst>
                                        </p:cTn>
                                        <p:tgtEl>
                                          <p:spTgt spid="44"/>
                                        </p:tgtEl>
                                      </p:cBhvr>
                                      <p:by x="105000" y="105000"/>
                                      <p:from x="100000" y="100000"/>
                                      <p:to x="105000" y="105000"/>
                                    </p:animScale>
                                  </p:childTnLst>
                                </p:cTn>
                              </p:par>
                              <p:par>
                                <p:cTn id="113" presetID="10" presetClass="entr" presetSubtype="0" fill="hold" grpId="0" nodeType="withEffect">
                                  <p:stCondLst>
                                    <p:cond delay="3750"/>
                                  </p:stCondLst>
                                  <p:childTnLst>
                                    <p:set>
                                      <p:cBhvr>
                                        <p:cTn id="114" dur="1" fill="hold">
                                          <p:stCondLst>
                                            <p:cond delay="0"/>
                                          </p:stCondLst>
                                        </p:cTn>
                                        <p:tgtEl>
                                          <p:spTgt spid="45"/>
                                        </p:tgtEl>
                                        <p:attrNameLst>
                                          <p:attrName>style.visibility</p:attrName>
                                        </p:attrNameLst>
                                      </p:cBhvr>
                                      <p:to>
                                        <p:strVal val="visible"/>
                                      </p:to>
                                    </p:set>
                                    <p:animEffect transition="in" filter="fade">
                                      <p:cBhvr>
                                        <p:cTn id="115" dur="500"/>
                                        <p:tgtEl>
                                          <p:spTgt spid="45"/>
                                        </p:tgtEl>
                                      </p:cBhvr>
                                    </p:animEffect>
                                    <p:animScale>
                                      <p:cBhvr>
                                        <p:cTn id="116" dur="250" autoRev="1" fill="hold">
                                          <p:stCondLst>
                                            <p:cond delay="0"/>
                                          </p:stCondLst>
                                        </p:cTn>
                                        <p:tgtEl>
                                          <p:spTgt spid="45"/>
                                        </p:tgtEl>
                                      </p:cBhvr>
                                      <p:by x="105000" y="105000"/>
                                      <p:from x="100000" y="100000"/>
                                      <p:to x="105000" y="105000"/>
                                    </p:animScale>
                                  </p:childTnLst>
                                </p:cTn>
                              </p:par>
                              <p:par>
                                <p:cTn id="117" presetID="10" presetClass="entr" presetSubtype="0" fill="hold" grpId="0" nodeType="withEffect">
                                  <p:stCondLst>
                                    <p:cond delay="4000"/>
                                  </p:stCondLst>
                                  <p:childTnLst>
                                    <p:set>
                                      <p:cBhvr>
                                        <p:cTn id="118" dur="1" fill="hold">
                                          <p:stCondLst>
                                            <p:cond delay="0"/>
                                          </p:stCondLst>
                                        </p:cTn>
                                        <p:tgtEl>
                                          <p:spTgt spid="46"/>
                                        </p:tgtEl>
                                        <p:attrNameLst>
                                          <p:attrName>style.visibility</p:attrName>
                                        </p:attrNameLst>
                                      </p:cBhvr>
                                      <p:to>
                                        <p:strVal val="visible"/>
                                      </p:to>
                                    </p:set>
                                    <p:animEffect transition="in" filter="fade">
                                      <p:cBhvr>
                                        <p:cTn id="119" dur="500"/>
                                        <p:tgtEl>
                                          <p:spTgt spid="46"/>
                                        </p:tgtEl>
                                      </p:cBhvr>
                                    </p:animEffect>
                                    <p:animScale>
                                      <p:cBhvr>
                                        <p:cTn id="120" dur="250" autoRev="1" fill="hold">
                                          <p:stCondLst>
                                            <p:cond delay="0"/>
                                          </p:stCondLst>
                                        </p:cTn>
                                        <p:tgtEl>
                                          <p:spTgt spid="46"/>
                                        </p:tgtEl>
                                      </p:cBhvr>
                                      <p:by x="105000" y="105000"/>
                                      <p:from x="100000" y="100000"/>
                                      <p:to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21" repeatCount="indefinite" fill="remove" display="0">
                  <p:stCondLst>
                    <p:cond delay="indefinite"/>
                  </p:stCondLst>
                  <p:endCondLst>
                    <p:cond evt="onStopAudio" delay="0">
                      <p:tgtEl>
                        <p:sldTgt/>
                      </p:tgtEl>
                    </p:cond>
                  </p:endCondLst>
                </p:cTn>
                <p:tgtEl>
                  <p:spTgt spid="79"/>
                </p:tgtEl>
              </p:cMediaNode>
            </p:audio>
          </p:childTnLst>
        </p:cTn>
      </p:par>
    </p:tnLst>
    <p:bldLst>
      <p:bldP spid="43" grpId="0"/>
      <p:bldP spid="44" grpId="0"/>
      <p:bldP spid="45" grpId="0"/>
      <p:bldP spid="46" grpId="0"/>
      <p:bldP spid="48" grpId="0"/>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1" grpId="1" animBg="1"/>
      <p:bldP spid="71" grpId="2" animBg="1"/>
      <p:bldP spid="41" grpId="0"/>
      <p:bldP spid="41" grpId="1"/>
      <p:bldP spid="42" grpId="0"/>
      <p:bldP spid="2" grpId="0"/>
      <p:bldP spid="2" grpId="1"/>
      <p:bldP spid="2" grpId="2"/>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descr="ks1.2"/>
          <p:cNvPicPr>
            <a:picLocks noChangeAspect="1"/>
          </p:cNvPicPr>
          <p:nvPr/>
        </p:nvPicPr>
        <p:blipFill>
          <a:blip r:embed="rId1"/>
          <a:stretch>
            <a:fillRect/>
          </a:stretch>
        </p:blipFill>
        <p:spPr>
          <a:xfrm>
            <a:off x="3202305" y="2985770"/>
            <a:ext cx="4184015" cy="752475"/>
          </a:xfrm>
          <a:prstGeom prst="rect">
            <a:avLst/>
          </a:prstGeom>
        </p:spPr>
      </p:pic>
      <p:sp>
        <p:nvSpPr>
          <p:cNvPr id="7" name="AutoShape 3"/>
          <p:cNvSpPr>
            <a:spLocks noChangeAspect="1" noChangeArrowheads="1" noTextEdit="1"/>
          </p:cNvSpPr>
          <p:nvPr/>
        </p:nvSpPr>
        <p:spPr bwMode="auto">
          <a:xfrm>
            <a:off x="8226426" y="0"/>
            <a:ext cx="3987800" cy="3438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grpSp>
        <p:nvGrpSpPr>
          <p:cNvPr id="2" name="组合 1"/>
          <p:cNvGrpSpPr/>
          <p:nvPr/>
        </p:nvGrpSpPr>
        <p:grpSpPr>
          <a:xfrm>
            <a:off x="534671" y="1288943"/>
            <a:ext cx="6256655" cy="1664335"/>
            <a:chOff x="758826" y="1516908"/>
            <a:chExt cx="6256655" cy="1664335"/>
          </a:xfrm>
        </p:grpSpPr>
        <p:sp>
          <p:nvSpPr>
            <p:cNvPr id="48" name="矩形 47"/>
            <p:cNvSpPr/>
            <p:nvPr/>
          </p:nvSpPr>
          <p:spPr>
            <a:xfrm>
              <a:off x="815854" y="1516908"/>
              <a:ext cx="5333365" cy="39878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prstClr val="black"/>
                  </a:solidFill>
                  <a:effectLst/>
                  <a:uLnTx/>
                  <a:uFillTx/>
                  <a:latin typeface="Calibri Light" panose="020F0302020204030204"/>
                  <a:cs typeface="+mn-cs"/>
                </a:rPr>
                <a:t>KScore1</a:t>
              </a:r>
              <a:r>
                <a:rPr kumimoji="0" lang="zh-CN" altLang="en-US" sz="2000" b="1" i="0" u="none" strike="noStrike" kern="1200" cap="none" spc="0" normalizeH="0" baseline="0" noProof="0" dirty="0">
                  <a:ln>
                    <a:noFill/>
                  </a:ln>
                  <a:solidFill>
                    <a:prstClr val="black"/>
                  </a:solidFill>
                  <a:effectLst/>
                  <a:uLnTx/>
                  <a:uFillTx/>
                  <a:latin typeface="Calibri Light" panose="020F0302020204030204"/>
                  <a:cs typeface="+mn-cs"/>
                </a:rPr>
                <a:t>（用于计算整个</a:t>
              </a:r>
              <a:r>
                <a:rPr kumimoji="0" lang="zh-CN" altLang="en-US" sz="2000" b="1" i="0" u="none" strike="noStrike" kern="1200" cap="none" spc="0" normalizeH="0" baseline="0" noProof="0" dirty="0">
                  <a:ln>
                    <a:noFill/>
                  </a:ln>
                  <a:solidFill>
                    <a:prstClr val="black"/>
                  </a:solidFill>
                  <a:effectLst/>
                  <a:uLnTx/>
                  <a:uFillTx/>
                  <a:latin typeface="Calibri Light" panose="020F0302020204030204"/>
                  <a:cs typeface="+mn-cs"/>
                </a:rPr>
                <a:t>测试输入的杀伤得分）</a:t>
              </a:r>
              <a:endParaRPr kumimoji="0" lang="zh-CN" altLang="en-US" sz="2000" b="1" i="0" u="none" strike="noStrike" kern="1200" cap="none" spc="0" normalizeH="0" baseline="0" noProof="0" dirty="0">
                <a:ln>
                  <a:noFill/>
                </a:ln>
                <a:solidFill>
                  <a:prstClr val="black"/>
                </a:solidFill>
                <a:effectLst/>
                <a:uLnTx/>
                <a:uFillTx/>
                <a:latin typeface="Calibri Light" panose="020F0302020204030204"/>
                <a:cs typeface="+mn-cs"/>
              </a:endParaRPr>
            </a:p>
          </p:txBody>
        </p:sp>
        <p:cxnSp>
          <p:nvCxnSpPr>
            <p:cNvPr id="50" name="直接连接符 49"/>
            <p:cNvCxnSpPr/>
            <p:nvPr/>
          </p:nvCxnSpPr>
          <p:spPr>
            <a:xfrm>
              <a:off x="898358" y="1884934"/>
              <a:ext cx="129993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1" name="矩形 50"/>
            <p:cNvSpPr/>
            <p:nvPr/>
          </p:nvSpPr>
          <p:spPr>
            <a:xfrm>
              <a:off x="758826" y="1982363"/>
              <a:ext cx="6256655" cy="1198880"/>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b="0" i="0" u="none" strike="noStrike" kern="1200" cap="none" spc="0" normalizeH="0" baseline="0" noProof="0" dirty="0">
                  <a:ln>
                    <a:noFill/>
                  </a:ln>
                  <a:solidFill>
                    <a:prstClr val="white">
                      <a:lumMod val="50000"/>
                    </a:prstClr>
                  </a:solidFill>
                  <a:effectLst/>
                  <a:uLnTx/>
                  <a:uFillTx/>
                  <a:latin typeface="Calibri Light" panose="020F0302020204030204"/>
                  <a:cs typeface="+mn-cs"/>
                </a:rPr>
                <a:t>给定测试输入集 t、一个 DNN m 及其变异体 m'，如果输出在 t 处不一致，则我们定义 t 被 m'杀死，即 m(t)≠m'(t)。给定一组变异体DNN集M，我们将杀伤得分定义为：（</a:t>
              </a:r>
              <a:r>
                <a:rPr kumimoji="0" lang="zh-CN" altLang="en-US" b="0" i="0" u="none" strike="noStrike" kern="1200" cap="none" spc="0" normalizeH="0" baseline="0" noProof="0" dirty="0">
                  <a:ln>
                    <a:noFill/>
                  </a:ln>
                  <a:solidFill>
                    <a:prstClr val="white">
                      <a:lumMod val="50000"/>
                    </a:prstClr>
                  </a:solidFill>
                  <a:effectLst/>
                  <a:uLnTx/>
                  <a:uFillTx/>
                  <a:latin typeface="Calibri Light" panose="020F0302020204030204"/>
                  <a:cs typeface="+mn-cs"/>
                </a:rPr>
                <a:t>如下图）</a:t>
              </a:r>
              <a:endParaRPr kumimoji="0" lang="zh-CN" altLang="en-US" b="0" i="0" u="none" strike="noStrike" kern="1200" cap="none" spc="0" normalizeH="0" baseline="0" noProof="0" dirty="0">
                <a:ln>
                  <a:noFill/>
                </a:ln>
                <a:solidFill>
                  <a:prstClr val="white">
                    <a:lumMod val="50000"/>
                  </a:prstClr>
                </a:solidFill>
                <a:effectLst/>
                <a:uLnTx/>
                <a:uFillTx/>
                <a:latin typeface="Calibri Light" panose="020F0302020204030204"/>
                <a:cs typeface="+mn-cs"/>
              </a:endParaRPr>
            </a:p>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b="0" i="1" u="none" strike="noStrike" kern="1200" cap="none" spc="0" normalizeH="0" baseline="0" noProof="0" dirty="0">
                  <a:ln>
                    <a:noFill/>
                  </a:ln>
                  <a:solidFill>
                    <a:prstClr val="white">
                      <a:lumMod val="50000"/>
                    </a:prstClr>
                  </a:solidFill>
                  <a:effectLst/>
                  <a:uLnTx/>
                  <a:uFillTx/>
                  <a:latin typeface="Calibri Light" panose="020F0302020204030204"/>
                  <a:cs typeface="+mn-cs"/>
                </a:rPr>
                <a:t>KScore1 的值越大，则针对输入的模型的鲁棒性就越差</a:t>
              </a:r>
              <a:endParaRPr kumimoji="0" lang="zh-CN" altLang="en-US" b="0" i="1" u="none" strike="noStrike" kern="1200" cap="none" spc="0" normalizeH="0" baseline="0" noProof="0" dirty="0">
                <a:ln>
                  <a:noFill/>
                </a:ln>
                <a:solidFill>
                  <a:prstClr val="white">
                    <a:lumMod val="50000"/>
                  </a:prstClr>
                </a:solidFill>
                <a:effectLst/>
                <a:uLnTx/>
                <a:uFillTx/>
                <a:latin typeface="Calibri Light" panose="020F0302020204030204"/>
                <a:cs typeface="+mn-cs"/>
              </a:endParaRPr>
            </a:p>
          </p:txBody>
        </p:sp>
      </p:grpSp>
      <p:grpSp>
        <p:nvGrpSpPr>
          <p:cNvPr id="3" name="组合 2"/>
          <p:cNvGrpSpPr/>
          <p:nvPr/>
        </p:nvGrpSpPr>
        <p:grpSpPr>
          <a:xfrm>
            <a:off x="3848083" y="3658952"/>
            <a:ext cx="8459899" cy="1741170"/>
            <a:chOff x="3829033" y="3718642"/>
            <a:chExt cx="8459899" cy="1741170"/>
          </a:xfrm>
        </p:grpSpPr>
        <p:sp>
          <p:nvSpPr>
            <p:cNvPr id="52" name="矩形 51"/>
            <p:cNvSpPr/>
            <p:nvPr/>
          </p:nvSpPr>
          <p:spPr>
            <a:xfrm>
              <a:off x="7210202" y="3718642"/>
              <a:ext cx="5078730" cy="398780"/>
            </a:xfrm>
            <a:prstGeom prst="rect">
              <a:avLst/>
            </a:prstGeom>
          </p:spPr>
          <p:txBody>
            <a:bodyPr wrap="none">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lang="en-US" altLang="zh-CN" sz="2000" b="1" noProof="0" dirty="0">
                  <a:ln>
                    <a:noFill/>
                  </a:ln>
                  <a:solidFill>
                    <a:prstClr val="black"/>
                  </a:solidFill>
                  <a:effectLst/>
                  <a:uLnTx/>
                  <a:uFillTx/>
                  <a:latin typeface="Calibri Light" panose="020F0302020204030204"/>
                  <a:sym typeface="+mn-ea"/>
                </a:rPr>
                <a:t>KScore2</a:t>
              </a:r>
              <a:r>
                <a:rPr lang="zh-CN" altLang="en-US" sz="2000" b="1" noProof="0" dirty="0">
                  <a:ln>
                    <a:noFill/>
                  </a:ln>
                  <a:solidFill>
                    <a:prstClr val="black"/>
                  </a:solidFill>
                  <a:effectLst/>
                  <a:uLnTx/>
                  <a:uFillTx/>
                  <a:latin typeface="Calibri Light" panose="020F0302020204030204"/>
                  <a:sym typeface="+mn-ea"/>
                </a:rPr>
                <a:t>（用于计算一个</a:t>
              </a:r>
              <a:r>
                <a:rPr lang="zh-CN" altLang="en-US" sz="2000" b="1" noProof="0" dirty="0">
                  <a:ln>
                    <a:noFill/>
                  </a:ln>
                  <a:solidFill>
                    <a:prstClr val="black"/>
                  </a:solidFill>
                  <a:effectLst/>
                  <a:uLnTx/>
                  <a:uFillTx/>
                  <a:latin typeface="Calibri Light" panose="020F0302020204030204"/>
                  <a:sym typeface="+mn-ea"/>
                </a:rPr>
                <a:t>测试段的杀伤得分）</a:t>
              </a:r>
              <a:endParaRPr kumimoji="0" lang="zh-CN" altLang="en-US" sz="2000" b="1" i="0" u="none" strike="noStrike" kern="1200" cap="none" spc="0" normalizeH="0" baseline="0" noProof="0" dirty="0">
                <a:ln>
                  <a:noFill/>
                </a:ln>
                <a:solidFill>
                  <a:prstClr val="black"/>
                </a:solidFill>
                <a:effectLst/>
                <a:uLnTx/>
                <a:uFillTx/>
                <a:latin typeface="Calibri Light" panose="020F0302020204030204"/>
                <a:cs typeface="+mn-cs"/>
                <a:sym typeface="+mn-ea"/>
              </a:endParaRPr>
            </a:p>
          </p:txBody>
        </p:sp>
        <p:cxnSp>
          <p:nvCxnSpPr>
            <p:cNvPr id="57" name="直接连接符 56"/>
            <p:cNvCxnSpPr/>
            <p:nvPr/>
          </p:nvCxnSpPr>
          <p:spPr>
            <a:xfrm>
              <a:off x="7297188" y="4117315"/>
              <a:ext cx="129993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8" name="矩形 57"/>
            <p:cNvSpPr/>
            <p:nvPr/>
          </p:nvSpPr>
          <p:spPr>
            <a:xfrm>
              <a:off x="3829033" y="4260932"/>
              <a:ext cx="7589520" cy="1198880"/>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b="0" i="0" u="none" strike="noStrike" kern="1200" cap="none" spc="0" normalizeH="0" baseline="0" noProof="0" dirty="0">
                  <a:ln>
                    <a:noFill/>
                  </a:ln>
                  <a:solidFill>
                    <a:prstClr val="white">
                      <a:lumMod val="50000"/>
                    </a:prstClr>
                  </a:solidFill>
                  <a:effectLst/>
                  <a:uLnTx/>
                  <a:uFillTx/>
                  <a:latin typeface="Calibri Light" panose="020F0302020204030204"/>
                  <a:cs typeface="+mn-cs"/>
                </a:rPr>
                <a:t>给定测试输入集 t 的第 i 个段 ti，一个 RNN 模型 m 和其通过使用 dynamic-level 算子对 ti 进行变异生成的变异体 m'。给定一组变异 RNN集M，我们将 segment-level 杀伤得分定义为：（</a:t>
              </a:r>
              <a:r>
                <a:rPr kumimoji="0" lang="zh-CN" altLang="en-US" b="0" i="0" u="none" strike="noStrike" kern="1200" cap="none" spc="0" normalizeH="0" baseline="0" noProof="0" dirty="0">
                  <a:ln>
                    <a:noFill/>
                  </a:ln>
                  <a:solidFill>
                    <a:prstClr val="white">
                      <a:lumMod val="50000"/>
                    </a:prstClr>
                  </a:solidFill>
                  <a:effectLst/>
                  <a:uLnTx/>
                  <a:uFillTx/>
                  <a:latin typeface="Calibri Light" panose="020F0302020204030204"/>
                  <a:cs typeface="+mn-cs"/>
                </a:rPr>
                <a:t>如下图）</a:t>
              </a:r>
              <a:endParaRPr kumimoji="0" lang="zh-CN" altLang="en-US" b="0" i="0" u="none" strike="noStrike" kern="1200" cap="none" spc="0" normalizeH="0" baseline="0" noProof="0" dirty="0">
                <a:ln>
                  <a:noFill/>
                </a:ln>
                <a:solidFill>
                  <a:prstClr val="white">
                    <a:lumMod val="50000"/>
                  </a:prstClr>
                </a:solidFill>
                <a:effectLst/>
                <a:uLnTx/>
                <a:uFillTx/>
                <a:latin typeface="Calibri Light" panose="020F0302020204030204"/>
                <a:cs typeface="+mn-cs"/>
              </a:endParaRPr>
            </a:p>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b="0" i="1" u="none" strike="noStrike" kern="1200" cap="none" spc="0" normalizeH="0" baseline="0" noProof="0" dirty="0">
                  <a:ln>
                    <a:noFill/>
                  </a:ln>
                  <a:solidFill>
                    <a:prstClr val="white">
                      <a:lumMod val="50000"/>
                    </a:prstClr>
                  </a:solidFill>
                  <a:effectLst/>
                  <a:uLnTx/>
                  <a:uFillTx/>
                  <a:latin typeface="Calibri Light" panose="020F0302020204030204"/>
                  <a:cs typeface="+mn-cs"/>
                </a:rPr>
                <a:t>KScore2 的值越大，针对该段的模型的鲁棒性就越差</a:t>
              </a:r>
              <a:endParaRPr kumimoji="0" lang="zh-CN" altLang="en-US" b="0" i="1" u="none" strike="noStrike" kern="1200" cap="none" spc="0" normalizeH="0" baseline="0" noProof="0" dirty="0">
                <a:ln>
                  <a:noFill/>
                </a:ln>
                <a:solidFill>
                  <a:prstClr val="white">
                    <a:lumMod val="50000"/>
                  </a:prstClr>
                </a:solidFill>
                <a:effectLst/>
                <a:uLnTx/>
                <a:uFillTx/>
                <a:latin typeface="Calibri Light" panose="020F0302020204030204"/>
                <a:cs typeface="+mn-cs"/>
              </a:endParaRPr>
            </a:p>
          </p:txBody>
        </p:sp>
      </p:grpSp>
      <p:grpSp>
        <p:nvGrpSpPr>
          <p:cNvPr id="14" name="组合 13"/>
          <p:cNvGrpSpPr/>
          <p:nvPr/>
        </p:nvGrpSpPr>
        <p:grpSpPr>
          <a:xfrm rot="10800000">
            <a:off x="7910830" y="254635"/>
            <a:ext cx="4225290" cy="3260725"/>
            <a:chOff x="9896" y="776"/>
            <a:chExt cx="6654" cy="5135"/>
          </a:xfrm>
        </p:grpSpPr>
        <p:sp>
          <p:nvSpPr>
            <p:cNvPr id="62" name="Line 43"/>
            <p:cNvSpPr>
              <a:spLocks noChangeShapeType="1"/>
            </p:cNvSpPr>
            <p:nvPr/>
          </p:nvSpPr>
          <p:spPr bwMode="auto">
            <a:xfrm>
              <a:off x="9896" y="5911"/>
              <a:ext cx="6655" cy="0"/>
            </a:xfrm>
            <a:prstGeom prst="line">
              <a:avLst/>
            </a:prstGeom>
            <a:noFill/>
            <a:ln w="1588" cap="flat">
              <a:solidFill>
                <a:srgbClr val="AAAAAA"/>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3" name="Line 44"/>
            <p:cNvSpPr>
              <a:spLocks noChangeShapeType="1"/>
            </p:cNvSpPr>
            <p:nvPr/>
          </p:nvSpPr>
          <p:spPr bwMode="auto">
            <a:xfrm>
              <a:off x="10509" y="5516"/>
              <a:ext cx="5633" cy="395"/>
            </a:xfrm>
            <a:prstGeom prst="line">
              <a:avLst/>
            </a:prstGeom>
            <a:noFill/>
            <a:ln w="1588" cap="flat">
              <a:solidFill>
                <a:srgbClr val="AFAFAE"/>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4" name="Line 45"/>
            <p:cNvSpPr>
              <a:spLocks noChangeShapeType="1"/>
            </p:cNvSpPr>
            <p:nvPr/>
          </p:nvSpPr>
          <p:spPr bwMode="auto">
            <a:xfrm>
              <a:off x="10876" y="5121"/>
              <a:ext cx="4850" cy="790"/>
            </a:xfrm>
            <a:prstGeom prst="line">
              <a:avLst/>
            </a:prstGeom>
            <a:noFill/>
            <a:ln w="1588" cap="flat">
              <a:solidFill>
                <a:srgbClr val="B4B3B3"/>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5" name="Line 46"/>
            <p:cNvSpPr>
              <a:spLocks noChangeShapeType="1"/>
            </p:cNvSpPr>
            <p:nvPr/>
          </p:nvSpPr>
          <p:spPr bwMode="auto">
            <a:xfrm>
              <a:off x="11239" y="4726"/>
              <a:ext cx="4078" cy="1185"/>
            </a:xfrm>
            <a:prstGeom prst="line">
              <a:avLst/>
            </a:prstGeom>
            <a:noFill/>
            <a:ln w="1588" cap="flat">
              <a:solidFill>
                <a:srgbClr val="B9B8B8"/>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6" name="Line 47"/>
            <p:cNvSpPr>
              <a:spLocks noChangeShapeType="1"/>
            </p:cNvSpPr>
            <p:nvPr/>
          </p:nvSpPr>
          <p:spPr bwMode="auto">
            <a:xfrm>
              <a:off x="11606" y="4328"/>
              <a:ext cx="3295" cy="1583"/>
            </a:xfrm>
            <a:prstGeom prst="line">
              <a:avLst/>
            </a:prstGeom>
            <a:noFill/>
            <a:ln w="1588" cap="flat">
              <a:solidFill>
                <a:srgbClr val="BEBDBD"/>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7" name="Line 48"/>
            <p:cNvSpPr>
              <a:spLocks noChangeShapeType="1"/>
            </p:cNvSpPr>
            <p:nvPr/>
          </p:nvSpPr>
          <p:spPr bwMode="auto">
            <a:xfrm>
              <a:off x="11974" y="3933"/>
              <a:ext cx="2513" cy="1978"/>
            </a:xfrm>
            <a:prstGeom prst="line">
              <a:avLst/>
            </a:prstGeom>
            <a:noFill/>
            <a:ln w="1588" cap="flat">
              <a:solidFill>
                <a:srgbClr val="C3C2C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8" name="Line 49"/>
            <p:cNvSpPr>
              <a:spLocks noChangeShapeType="1"/>
            </p:cNvSpPr>
            <p:nvPr/>
          </p:nvSpPr>
          <p:spPr bwMode="auto">
            <a:xfrm>
              <a:off x="12336" y="3538"/>
              <a:ext cx="1740" cy="2373"/>
            </a:xfrm>
            <a:prstGeom prst="line">
              <a:avLst/>
            </a:prstGeom>
            <a:noFill/>
            <a:ln w="1588" cap="flat">
              <a:solidFill>
                <a:srgbClr val="C8C7C6"/>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9" name="Line 50"/>
            <p:cNvSpPr>
              <a:spLocks noChangeShapeType="1"/>
            </p:cNvSpPr>
            <p:nvPr/>
          </p:nvSpPr>
          <p:spPr bwMode="auto">
            <a:xfrm>
              <a:off x="12704" y="3143"/>
              <a:ext cx="958" cy="2768"/>
            </a:xfrm>
            <a:prstGeom prst="line">
              <a:avLst/>
            </a:prstGeom>
            <a:noFill/>
            <a:ln w="1588" cap="flat">
              <a:solidFill>
                <a:srgbClr val="CDCCCB"/>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0" name="Line 51"/>
            <p:cNvSpPr>
              <a:spLocks noChangeShapeType="1"/>
            </p:cNvSpPr>
            <p:nvPr/>
          </p:nvSpPr>
          <p:spPr bwMode="auto">
            <a:xfrm>
              <a:off x="13069" y="2748"/>
              <a:ext cx="183" cy="3163"/>
            </a:xfrm>
            <a:prstGeom prst="line">
              <a:avLst/>
            </a:prstGeom>
            <a:noFill/>
            <a:ln w="1588" cap="flat">
              <a:solidFill>
                <a:srgbClr val="D1D1D0"/>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1" name="Line 52"/>
            <p:cNvSpPr>
              <a:spLocks noChangeShapeType="1"/>
            </p:cNvSpPr>
            <p:nvPr/>
          </p:nvSpPr>
          <p:spPr bwMode="auto">
            <a:xfrm flipH="1">
              <a:off x="12836" y="2358"/>
              <a:ext cx="600" cy="3553"/>
            </a:xfrm>
            <a:prstGeom prst="line">
              <a:avLst/>
            </a:prstGeom>
            <a:noFill/>
            <a:ln w="1588" cap="flat">
              <a:solidFill>
                <a:srgbClr val="D6D6D5"/>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2" name="Line 53"/>
            <p:cNvSpPr>
              <a:spLocks noChangeShapeType="1"/>
            </p:cNvSpPr>
            <p:nvPr/>
          </p:nvSpPr>
          <p:spPr bwMode="auto">
            <a:xfrm flipH="1">
              <a:off x="12421" y="1961"/>
              <a:ext cx="1378" cy="3950"/>
            </a:xfrm>
            <a:prstGeom prst="line">
              <a:avLst/>
            </a:prstGeom>
            <a:noFill/>
            <a:ln w="1588" cap="flat">
              <a:solidFill>
                <a:srgbClr val="DBDBDA"/>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3" name="Line 54"/>
            <p:cNvSpPr>
              <a:spLocks noChangeShapeType="1"/>
            </p:cNvSpPr>
            <p:nvPr/>
          </p:nvSpPr>
          <p:spPr bwMode="auto">
            <a:xfrm flipH="1">
              <a:off x="12011" y="1566"/>
              <a:ext cx="2155" cy="4345"/>
            </a:xfrm>
            <a:prstGeom prst="line">
              <a:avLst/>
            </a:prstGeom>
            <a:noFill/>
            <a:ln w="1588" cap="flat">
              <a:solidFill>
                <a:srgbClr val="E0E0DF"/>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4" name="Line 55"/>
            <p:cNvSpPr>
              <a:spLocks noChangeShapeType="1"/>
            </p:cNvSpPr>
            <p:nvPr/>
          </p:nvSpPr>
          <p:spPr bwMode="auto">
            <a:xfrm flipH="1">
              <a:off x="11596" y="1171"/>
              <a:ext cx="2938" cy="4740"/>
            </a:xfrm>
            <a:prstGeom prst="line">
              <a:avLst/>
            </a:prstGeom>
            <a:noFill/>
            <a:ln w="1588" cap="flat">
              <a:solidFill>
                <a:srgbClr val="E5E5E5"/>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5" name="Line 56"/>
            <p:cNvSpPr>
              <a:spLocks noChangeShapeType="1"/>
            </p:cNvSpPr>
            <p:nvPr/>
          </p:nvSpPr>
          <p:spPr bwMode="auto">
            <a:xfrm flipH="1">
              <a:off x="11186" y="776"/>
              <a:ext cx="3710" cy="5135"/>
            </a:xfrm>
            <a:prstGeom prst="line">
              <a:avLst/>
            </a:prstGeom>
            <a:noFill/>
            <a:ln w="1588" cap="flat">
              <a:solidFill>
                <a:srgbClr val="EAEAEA"/>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grpSp>
      <p:grpSp>
        <p:nvGrpSpPr>
          <p:cNvPr id="15" name="组合 14"/>
          <p:cNvGrpSpPr/>
          <p:nvPr/>
        </p:nvGrpSpPr>
        <p:grpSpPr>
          <a:xfrm rot="10800000">
            <a:off x="28575" y="3893185"/>
            <a:ext cx="4343400" cy="3260090"/>
            <a:chOff x="3081" y="5395"/>
            <a:chExt cx="6840" cy="5134"/>
          </a:xfrm>
        </p:grpSpPr>
        <p:sp>
          <p:nvSpPr>
            <p:cNvPr id="78" name="Line 43"/>
            <p:cNvSpPr>
              <a:spLocks noChangeShapeType="1"/>
            </p:cNvSpPr>
            <p:nvPr/>
          </p:nvSpPr>
          <p:spPr bwMode="auto">
            <a:xfrm rot="10800000">
              <a:off x="3081" y="5911"/>
              <a:ext cx="6840" cy="0"/>
            </a:xfrm>
            <a:prstGeom prst="line">
              <a:avLst/>
            </a:prstGeom>
            <a:noFill/>
            <a:ln w="1588" cap="flat">
              <a:solidFill>
                <a:srgbClr val="AAAAAA"/>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9" name="Line 44"/>
            <p:cNvSpPr>
              <a:spLocks noChangeShapeType="1"/>
            </p:cNvSpPr>
            <p:nvPr/>
          </p:nvSpPr>
          <p:spPr bwMode="auto">
            <a:xfrm rot="10800000">
              <a:off x="3491" y="5911"/>
              <a:ext cx="5633" cy="395"/>
            </a:xfrm>
            <a:prstGeom prst="line">
              <a:avLst/>
            </a:prstGeom>
            <a:noFill/>
            <a:ln w="1588" cap="flat">
              <a:solidFill>
                <a:srgbClr val="AFAFAE"/>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80" name="Line 45"/>
            <p:cNvSpPr>
              <a:spLocks noChangeShapeType="1"/>
            </p:cNvSpPr>
            <p:nvPr/>
          </p:nvSpPr>
          <p:spPr bwMode="auto">
            <a:xfrm rot="10800000">
              <a:off x="3906" y="5911"/>
              <a:ext cx="4850" cy="790"/>
            </a:xfrm>
            <a:prstGeom prst="line">
              <a:avLst/>
            </a:prstGeom>
            <a:noFill/>
            <a:ln w="1588" cap="flat">
              <a:solidFill>
                <a:srgbClr val="B4B3B3"/>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81" name="Line 46"/>
            <p:cNvSpPr>
              <a:spLocks noChangeShapeType="1"/>
            </p:cNvSpPr>
            <p:nvPr/>
          </p:nvSpPr>
          <p:spPr bwMode="auto">
            <a:xfrm rot="10800000">
              <a:off x="4316" y="5911"/>
              <a:ext cx="4078" cy="1185"/>
            </a:xfrm>
            <a:prstGeom prst="line">
              <a:avLst/>
            </a:prstGeom>
            <a:noFill/>
            <a:ln w="1588" cap="flat">
              <a:solidFill>
                <a:srgbClr val="B9B8B8"/>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82" name="Line 47"/>
            <p:cNvSpPr>
              <a:spLocks noChangeShapeType="1"/>
            </p:cNvSpPr>
            <p:nvPr/>
          </p:nvSpPr>
          <p:spPr bwMode="auto">
            <a:xfrm rot="10800000">
              <a:off x="4731" y="5911"/>
              <a:ext cx="3295" cy="1583"/>
            </a:xfrm>
            <a:prstGeom prst="line">
              <a:avLst/>
            </a:prstGeom>
            <a:noFill/>
            <a:ln w="1588" cap="flat">
              <a:solidFill>
                <a:srgbClr val="BEBDBD"/>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83" name="Line 48"/>
            <p:cNvSpPr>
              <a:spLocks noChangeShapeType="1"/>
            </p:cNvSpPr>
            <p:nvPr/>
          </p:nvSpPr>
          <p:spPr bwMode="auto">
            <a:xfrm rot="10800000">
              <a:off x="5146" y="5911"/>
              <a:ext cx="2513" cy="1978"/>
            </a:xfrm>
            <a:prstGeom prst="line">
              <a:avLst/>
            </a:prstGeom>
            <a:noFill/>
            <a:ln w="1588" cap="flat">
              <a:solidFill>
                <a:srgbClr val="C3C2C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84" name="Line 49"/>
            <p:cNvSpPr>
              <a:spLocks noChangeShapeType="1"/>
            </p:cNvSpPr>
            <p:nvPr/>
          </p:nvSpPr>
          <p:spPr bwMode="auto">
            <a:xfrm rot="10800000">
              <a:off x="5556" y="5911"/>
              <a:ext cx="1740" cy="2373"/>
            </a:xfrm>
            <a:prstGeom prst="line">
              <a:avLst/>
            </a:prstGeom>
            <a:noFill/>
            <a:ln w="1588" cap="flat">
              <a:solidFill>
                <a:srgbClr val="C8C7C6"/>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85" name="Line 50"/>
            <p:cNvSpPr>
              <a:spLocks noChangeShapeType="1"/>
            </p:cNvSpPr>
            <p:nvPr/>
          </p:nvSpPr>
          <p:spPr bwMode="auto">
            <a:xfrm rot="10800000">
              <a:off x="5971" y="5911"/>
              <a:ext cx="958" cy="2768"/>
            </a:xfrm>
            <a:prstGeom prst="line">
              <a:avLst/>
            </a:prstGeom>
            <a:noFill/>
            <a:ln w="1588" cap="flat">
              <a:solidFill>
                <a:srgbClr val="CDCCCB"/>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86" name="Line 51"/>
            <p:cNvSpPr>
              <a:spLocks noChangeShapeType="1"/>
            </p:cNvSpPr>
            <p:nvPr/>
          </p:nvSpPr>
          <p:spPr bwMode="auto">
            <a:xfrm rot="10800000">
              <a:off x="6381" y="5911"/>
              <a:ext cx="183" cy="3163"/>
            </a:xfrm>
            <a:prstGeom prst="line">
              <a:avLst/>
            </a:prstGeom>
            <a:noFill/>
            <a:ln w="1588" cap="flat">
              <a:solidFill>
                <a:srgbClr val="D1D1D0"/>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87" name="Line 52"/>
            <p:cNvSpPr>
              <a:spLocks noChangeShapeType="1"/>
            </p:cNvSpPr>
            <p:nvPr/>
          </p:nvSpPr>
          <p:spPr bwMode="auto">
            <a:xfrm rot="10800000" flipH="1">
              <a:off x="6196" y="5911"/>
              <a:ext cx="600" cy="3553"/>
            </a:xfrm>
            <a:prstGeom prst="line">
              <a:avLst/>
            </a:prstGeom>
            <a:noFill/>
            <a:ln w="1588" cap="flat">
              <a:solidFill>
                <a:srgbClr val="D6D6D5"/>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88" name="Line 53"/>
            <p:cNvSpPr>
              <a:spLocks noChangeShapeType="1"/>
            </p:cNvSpPr>
            <p:nvPr/>
          </p:nvSpPr>
          <p:spPr bwMode="auto">
            <a:xfrm rot="10800000" flipH="1">
              <a:off x="5632" y="5395"/>
              <a:ext cx="1378" cy="3950"/>
            </a:xfrm>
            <a:prstGeom prst="line">
              <a:avLst/>
            </a:prstGeom>
            <a:noFill/>
            <a:ln w="1588" cap="flat">
              <a:solidFill>
                <a:srgbClr val="DBDBDA"/>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89" name="Line 54"/>
            <p:cNvSpPr>
              <a:spLocks noChangeShapeType="1"/>
            </p:cNvSpPr>
            <p:nvPr/>
          </p:nvSpPr>
          <p:spPr bwMode="auto">
            <a:xfrm rot="10800000" flipH="1">
              <a:off x="5265" y="5395"/>
              <a:ext cx="2155" cy="4345"/>
            </a:xfrm>
            <a:prstGeom prst="line">
              <a:avLst/>
            </a:prstGeom>
            <a:noFill/>
            <a:ln w="1588" cap="flat">
              <a:solidFill>
                <a:srgbClr val="E0E0DF"/>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90" name="Line 55"/>
            <p:cNvSpPr>
              <a:spLocks noChangeShapeType="1"/>
            </p:cNvSpPr>
            <p:nvPr/>
          </p:nvSpPr>
          <p:spPr bwMode="auto">
            <a:xfrm rot="10800000" flipH="1">
              <a:off x="4897" y="5395"/>
              <a:ext cx="2938" cy="4740"/>
            </a:xfrm>
            <a:prstGeom prst="line">
              <a:avLst/>
            </a:prstGeom>
            <a:noFill/>
            <a:ln w="1588" cap="flat">
              <a:solidFill>
                <a:srgbClr val="E5E5E5"/>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91" name="Line 56"/>
            <p:cNvSpPr>
              <a:spLocks noChangeShapeType="1"/>
            </p:cNvSpPr>
            <p:nvPr/>
          </p:nvSpPr>
          <p:spPr bwMode="auto">
            <a:xfrm rot="10800000" flipH="1">
              <a:off x="4535" y="5395"/>
              <a:ext cx="3710" cy="5135"/>
            </a:xfrm>
            <a:prstGeom prst="line">
              <a:avLst/>
            </a:prstGeom>
            <a:noFill/>
            <a:ln w="1588" cap="flat">
              <a:solidFill>
                <a:srgbClr val="EAEAEA"/>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grpSp>
      <p:grpSp>
        <p:nvGrpSpPr>
          <p:cNvPr id="29" name="组合 28"/>
          <p:cNvGrpSpPr/>
          <p:nvPr/>
        </p:nvGrpSpPr>
        <p:grpSpPr>
          <a:xfrm>
            <a:off x="64293" y="254705"/>
            <a:ext cx="5595796" cy="990217"/>
            <a:chOff x="64293" y="254705"/>
            <a:chExt cx="5595796" cy="990217"/>
          </a:xfrm>
        </p:grpSpPr>
        <p:pic>
          <p:nvPicPr>
            <p:cNvPr id="30" name="图片 29"/>
            <p:cNvPicPr>
              <a:picLocks noChangeAspect="1"/>
            </p:cNvPicPr>
            <p:nvPr/>
          </p:nvPicPr>
          <p:blipFill>
            <a:blip r:embed="rId2"/>
            <a:stretch>
              <a:fillRect/>
            </a:stretch>
          </p:blipFill>
          <p:spPr>
            <a:xfrm>
              <a:off x="64293" y="254705"/>
              <a:ext cx="847725" cy="990217"/>
            </a:xfrm>
            <a:prstGeom prst="rect">
              <a:avLst/>
            </a:prstGeom>
          </p:spPr>
        </p:pic>
        <p:sp>
          <p:nvSpPr>
            <p:cNvPr id="31" name="AutoShape 28"/>
            <p:cNvSpPr>
              <a:spLocks noChangeAspect="1" noChangeArrowheads="1" noTextEdit="1"/>
            </p:cNvSpPr>
            <p:nvPr/>
          </p:nvSpPr>
          <p:spPr bwMode="auto">
            <a:xfrm>
              <a:off x="357188" y="500063"/>
              <a:ext cx="508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2" name="文本框 31"/>
            <p:cNvSpPr txBox="1"/>
            <p:nvPr/>
          </p:nvSpPr>
          <p:spPr>
            <a:xfrm>
              <a:off x="379405" y="549008"/>
              <a:ext cx="440690" cy="398780"/>
            </a:xfrm>
            <a:prstGeom prst="rect">
              <a:avLst/>
            </a:prstGeom>
            <a:noFill/>
          </p:spPr>
          <p:txBody>
            <a:bodyPr wrap="none" rtlCol="0">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black"/>
                  </a:solidFill>
                  <a:effectLst/>
                  <a:uLnTx/>
                  <a:uFillTx/>
                  <a:latin typeface="Calibri" panose="020F0502020204030204"/>
                  <a:cs typeface="+mn-cs"/>
                </a:rPr>
                <a:t>03</a:t>
              </a:r>
              <a:endParaRPr kumimoji="0" lang="zh-CN" altLang="en-US" sz="2000" b="0" i="0" u="none" strike="noStrike" kern="1200" cap="none" spc="0" normalizeH="0" baseline="0" noProof="0" dirty="0">
                <a:ln>
                  <a:noFill/>
                </a:ln>
                <a:solidFill>
                  <a:prstClr val="black"/>
                </a:solidFill>
                <a:effectLst/>
                <a:uLnTx/>
                <a:uFillTx/>
                <a:latin typeface="Calibri" panose="020F0502020204030204"/>
                <a:cs typeface="+mn-cs"/>
              </a:endParaRPr>
            </a:p>
          </p:txBody>
        </p:sp>
        <p:sp>
          <p:nvSpPr>
            <p:cNvPr id="5" name="文本框 4"/>
            <p:cNvSpPr txBox="1"/>
            <p:nvPr/>
          </p:nvSpPr>
          <p:spPr>
            <a:xfrm>
              <a:off x="1006809" y="465389"/>
              <a:ext cx="4653280" cy="583565"/>
            </a:xfrm>
            <a:prstGeom prst="rect">
              <a:avLst/>
            </a:prstGeom>
            <a:noFill/>
          </p:spPr>
          <p:txBody>
            <a:bodyPr wrap="none" rtlCol="0">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rPr>
                <a:t>两个杀伤力指标（</a:t>
              </a:r>
              <a:r>
                <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rPr>
                <a:t>输出）</a:t>
              </a:r>
              <a:endPar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endParaRPr>
            </a:p>
          </p:txBody>
        </p:sp>
      </p:grpSp>
      <p:pic>
        <p:nvPicPr>
          <p:cNvPr id="6" name="图片 5" descr="ks2"/>
          <p:cNvPicPr>
            <a:picLocks noChangeAspect="1"/>
          </p:cNvPicPr>
          <p:nvPr/>
        </p:nvPicPr>
        <p:blipFill>
          <a:blip r:embed="rId3"/>
          <a:stretch>
            <a:fillRect/>
          </a:stretch>
        </p:blipFill>
        <p:spPr>
          <a:xfrm>
            <a:off x="2467610" y="5415280"/>
            <a:ext cx="9668510" cy="812165"/>
          </a:xfrm>
          <a:prstGeom prst="rect">
            <a:avLst/>
          </a:prstGeom>
        </p:spPr>
      </p:pic>
      <p:pic>
        <p:nvPicPr>
          <p:cNvPr id="16" name="图片 15" descr="ks1.1"/>
          <p:cNvPicPr>
            <a:picLocks noChangeAspect="1"/>
          </p:cNvPicPr>
          <p:nvPr/>
        </p:nvPicPr>
        <p:blipFill>
          <a:blip r:embed="rId4"/>
          <a:stretch>
            <a:fillRect/>
          </a:stretch>
        </p:blipFill>
        <p:spPr>
          <a:xfrm>
            <a:off x="64135" y="3002280"/>
            <a:ext cx="3074670" cy="7194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2456578" y="1544948"/>
            <a:ext cx="3212702" cy="3752719"/>
          </a:xfrm>
          <a:prstGeom prst="rect">
            <a:avLst/>
          </a:prstGeom>
        </p:spPr>
      </p:pic>
      <p:sp>
        <p:nvSpPr>
          <p:cNvPr id="3" name="文本框 2"/>
          <p:cNvSpPr txBox="1"/>
          <p:nvPr/>
        </p:nvSpPr>
        <p:spPr>
          <a:xfrm>
            <a:off x="3840480" y="2854820"/>
            <a:ext cx="865109"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black"/>
                </a:solidFill>
                <a:effectLst/>
                <a:uLnTx/>
                <a:uFillTx/>
                <a:latin typeface="Calibri" panose="020F0502020204030204"/>
                <a:cs typeface="+mn-cs"/>
              </a:rPr>
              <a:t>Part</a:t>
            </a:r>
            <a:endParaRPr kumimoji="0" lang="zh-CN" altLang="en-US" sz="3200" b="0" i="0" u="none" strike="noStrike" kern="1200" cap="none" spc="0" normalizeH="0" baseline="0" noProof="0" dirty="0">
              <a:ln>
                <a:noFill/>
              </a:ln>
              <a:solidFill>
                <a:prstClr val="black"/>
              </a:solidFill>
              <a:effectLst/>
              <a:uLnTx/>
              <a:uFillTx/>
              <a:latin typeface="Calibri" panose="020F0502020204030204"/>
              <a:cs typeface="+mn-cs"/>
            </a:endParaRPr>
          </a:p>
        </p:txBody>
      </p:sp>
      <p:sp>
        <p:nvSpPr>
          <p:cNvPr id="4" name="文本框 3"/>
          <p:cNvSpPr txBox="1"/>
          <p:nvPr/>
        </p:nvSpPr>
        <p:spPr>
          <a:xfrm>
            <a:off x="4494340" y="3323121"/>
            <a:ext cx="337185" cy="4603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prstClr val="black"/>
                </a:solidFill>
                <a:effectLst/>
                <a:uLnTx/>
                <a:uFillTx/>
                <a:latin typeface="Calibri" panose="020F0502020204030204"/>
                <a:cs typeface="+mn-cs"/>
              </a:rPr>
              <a:t>3</a:t>
            </a:r>
            <a:endParaRPr kumimoji="0" lang="zh-CN" altLang="en-US" sz="2400" b="0" i="0" u="none" strike="noStrike" kern="1200" cap="none" spc="0" normalizeH="0" baseline="0" noProof="0" dirty="0">
              <a:ln>
                <a:noFill/>
              </a:ln>
              <a:solidFill>
                <a:prstClr val="black"/>
              </a:solidFill>
              <a:effectLst/>
              <a:uLnTx/>
              <a:uFillTx/>
              <a:latin typeface="Calibri" panose="020F0502020204030204"/>
              <a:cs typeface="+mn-cs"/>
            </a:endParaRPr>
          </a:p>
        </p:txBody>
      </p:sp>
      <p:cxnSp>
        <p:nvCxnSpPr>
          <p:cNvPr id="5" name="直接连接符 4"/>
          <p:cNvCxnSpPr/>
          <p:nvPr/>
        </p:nvCxnSpPr>
        <p:spPr>
          <a:xfrm flipH="1">
            <a:off x="4273034" y="3147207"/>
            <a:ext cx="537635" cy="51039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30176" y="2615235"/>
            <a:ext cx="2214880" cy="70675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4000" b="0" i="0" u="none" strike="noStrike" kern="1200" cap="none" spc="0" normalizeH="0" baseline="0" noProof="0" dirty="0">
                <a:ln>
                  <a:noFill/>
                </a:ln>
                <a:solidFill>
                  <a:prstClr val="black"/>
                </a:solidFill>
                <a:effectLst/>
                <a:uLnTx/>
                <a:uFillTx/>
                <a:latin typeface="微软雅黑 Light" panose="020B0502040204020203" charset="-122"/>
                <a:cs typeface="+mn-cs"/>
              </a:rPr>
              <a:t>核心</a:t>
            </a:r>
            <a:r>
              <a:rPr kumimoji="0" lang="zh-CN" altLang="en-US" sz="4000" b="0" i="0" u="none" strike="noStrike" kern="1200" cap="none" spc="0" normalizeH="0" baseline="0" noProof="0" dirty="0">
                <a:ln>
                  <a:noFill/>
                </a:ln>
                <a:solidFill>
                  <a:prstClr val="black"/>
                </a:solidFill>
                <a:effectLst/>
                <a:uLnTx/>
                <a:uFillTx/>
                <a:latin typeface="微软雅黑 Light" panose="020B0502040204020203" charset="-122"/>
                <a:cs typeface="+mn-cs"/>
              </a:rPr>
              <a:t>算法</a:t>
            </a:r>
            <a:endParaRPr kumimoji="0" lang="zh-CN" altLang="en-US" sz="4000" b="0" i="0" u="none" strike="noStrike" kern="1200" cap="none" spc="0" normalizeH="0" baseline="0" noProof="0" dirty="0">
              <a:ln>
                <a:noFill/>
              </a:ln>
              <a:solidFill>
                <a:prstClr val="black"/>
              </a:solidFill>
              <a:effectLst/>
              <a:uLnTx/>
              <a:uFillTx/>
              <a:latin typeface="微软雅黑 Light" panose="020B0502040204020203" charset="-122"/>
              <a:cs typeface="+mn-cs"/>
            </a:endParaRPr>
          </a:p>
        </p:txBody>
      </p:sp>
      <p:sp>
        <p:nvSpPr>
          <p:cNvPr id="7" name="文本框 6"/>
          <p:cNvSpPr txBox="1"/>
          <p:nvPr/>
        </p:nvSpPr>
        <p:spPr>
          <a:xfrm>
            <a:off x="5819523" y="3353674"/>
            <a:ext cx="2461260" cy="1050925"/>
          </a:xfrm>
          <a:prstGeom prst="rect">
            <a:avLst/>
          </a:prstGeom>
          <a:noFill/>
        </p:spPr>
        <p:txBody>
          <a:bodyPr wrap="none" rtlCol="0">
            <a:spAutoFit/>
          </a:bodyPr>
          <a:lstStyle/>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dirty="0">
                <a:ln>
                  <a:noFill/>
                </a:ln>
                <a:solidFill>
                  <a:prstClr val="black"/>
                </a:solidFill>
                <a:effectLst/>
                <a:uLnTx/>
                <a:uFillTx/>
                <a:latin typeface="Calibri Light" panose="020F0302020204030204"/>
                <a:cs typeface="+mn-cs"/>
              </a:rPr>
              <a:t>突出创新点</a:t>
            </a:r>
            <a:endParaRPr kumimoji="0" lang="en-US" altLang="zh-CN" sz="1600" b="0" i="0" u="none" strike="noStrike" kern="1200" cap="none" spc="0" normalizeH="0" baseline="0" noProof="0" dirty="0">
              <a:ln>
                <a:noFill/>
              </a:ln>
              <a:solidFill>
                <a:prstClr val="black"/>
              </a:solidFill>
              <a:effectLst/>
              <a:uLnTx/>
              <a:uFillTx/>
              <a:latin typeface="Calibri Light" panose="020F0302020204030204"/>
              <a:cs typeface="+mn-cs"/>
            </a:endParaRPr>
          </a:p>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dirty="0">
                <a:ln>
                  <a:noFill/>
                </a:ln>
                <a:solidFill>
                  <a:prstClr val="black"/>
                </a:solidFill>
                <a:effectLst/>
                <a:uLnTx/>
                <a:uFillTx/>
                <a:latin typeface="Calibri Light" panose="020F0302020204030204"/>
                <a:cs typeface="+mn-cs"/>
              </a:rPr>
              <a:t>FNN</a:t>
            </a:r>
            <a:r>
              <a:rPr kumimoji="0" lang="zh-CN" altLang="en-US" sz="1600" b="0" i="0" u="none" strike="noStrike" kern="1200" cap="none" spc="0" normalizeH="0" baseline="0" noProof="0" dirty="0">
                <a:ln>
                  <a:noFill/>
                </a:ln>
                <a:solidFill>
                  <a:prstClr val="black"/>
                </a:solidFill>
                <a:effectLst/>
                <a:uLnTx/>
                <a:uFillTx/>
                <a:latin typeface="Calibri Light" panose="020F0302020204030204"/>
                <a:cs typeface="+mn-cs"/>
              </a:rPr>
              <a:t>变异算子实现原理</a:t>
            </a:r>
            <a:endParaRPr kumimoji="0" lang="en-US" altLang="zh-CN" sz="1600" b="0" i="0" u="none" strike="noStrike" kern="1200" cap="none" spc="0" normalizeH="0" baseline="0" noProof="0" dirty="0">
              <a:ln>
                <a:noFill/>
              </a:ln>
              <a:solidFill>
                <a:prstClr val="black"/>
              </a:solidFill>
              <a:effectLst/>
              <a:uLnTx/>
              <a:uFillTx/>
              <a:latin typeface="Calibri Light" panose="020F0302020204030204"/>
              <a:cs typeface="+mn-cs"/>
            </a:endParaRPr>
          </a:p>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lang="en-US" altLang="zh-CN" sz="1600" noProof="0" dirty="0">
                <a:ln>
                  <a:noFill/>
                </a:ln>
                <a:solidFill>
                  <a:prstClr val="black"/>
                </a:solidFill>
                <a:effectLst/>
                <a:uLnTx/>
                <a:uFillTx/>
                <a:latin typeface="Calibri Light" panose="020F0302020204030204"/>
                <a:sym typeface="+mn-ea"/>
              </a:rPr>
              <a:t>RNN</a:t>
            </a:r>
            <a:r>
              <a:rPr lang="zh-CN" altLang="en-US" sz="1600" noProof="0" dirty="0">
                <a:ln>
                  <a:noFill/>
                </a:ln>
                <a:solidFill>
                  <a:prstClr val="black"/>
                </a:solidFill>
                <a:effectLst/>
                <a:uLnTx/>
                <a:uFillTx/>
                <a:latin typeface="Calibri Light" panose="020F0302020204030204"/>
                <a:sym typeface="+mn-ea"/>
              </a:rPr>
              <a:t>变异算子实现</a:t>
            </a:r>
            <a:r>
              <a:rPr lang="zh-CN" altLang="en-US" sz="1600" noProof="0" dirty="0">
                <a:ln>
                  <a:noFill/>
                </a:ln>
                <a:solidFill>
                  <a:prstClr val="black"/>
                </a:solidFill>
                <a:effectLst/>
                <a:uLnTx/>
                <a:uFillTx/>
                <a:latin typeface="Calibri Light" panose="020F0302020204030204"/>
                <a:sym typeface="+mn-ea"/>
              </a:rPr>
              <a:t>原理</a:t>
            </a:r>
            <a:endParaRPr lang="zh-CN" altLang="en-US" sz="1600" noProof="0" dirty="0">
              <a:ln>
                <a:noFill/>
              </a:ln>
              <a:solidFill>
                <a:prstClr val="black"/>
              </a:solidFill>
              <a:effectLst/>
              <a:uLnTx/>
              <a:uFillTx/>
              <a:latin typeface="Calibri Light" panose="020F0302020204030204"/>
              <a:sym typeface="+mn-ea"/>
            </a:endParaRPr>
          </a:p>
        </p:txBody>
      </p:sp>
    </p:spTree>
  </p:cSld>
  <p:clrMapOvr>
    <a:masterClrMapping/>
  </p:clrMapOvr>
  <p:transition spd="slow">
    <p:push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8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8000">
                                          <p:cBhvr additive="base">
                                            <p:cTn id="7" dur="500" fill="hold"/>
                                            <p:tgtEl>
                                              <p:spTgt spid="2"/>
                                            </p:tgtEl>
                                            <p:attrNameLst>
                                              <p:attrName>ppt_x</p:attrName>
                                            </p:attrNameLst>
                                          </p:cBhvr>
                                          <p:tavLst>
                                            <p:tav tm="0">
                                              <p:val>
                                                <p:strVal val="0-#ppt_w/2"/>
                                              </p:val>
                                            </p:tav>
                                            <p:tav tm="100000">
                                              <p:val>
                                                <p:strVal val="#ppt_x"/>
                                              </p:val>
                                            </p:tav>
                                          </p:tavLst>
                                        </p:anim>
                                        <p:anim calcmode="lin" valueType="num" p14:bounceEnd="48000">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8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8000">
                                          <p:cBhvr additive="base">
                                            <p:cTn id="11" dur="500" fill="hold"/>
                                            <p:tgtEl>
                                              <p:spTgt spid="3"/>
                                            </p:tgtEl>
                                            <p:attrNameLst>
                                              <p:attrName>ppt_x</p:attrName>
                                            </p:attrNameLst>
                                          </p:cBhvr>
                                          <p:tavLst>
                                            <p:tav tm="0">
                                              <p:val>
                                                <p:strVal val="0-#ppt_w/2"/>
                                              </p:val>
                                            </p:tav>
                                            <p:tav tm="100000">
                                              <p:val>
                                                <p:strVal val="#ppt_x"/>
                                              </p:val>
                                            </p:tav>
                                          </p:tavLst>
                                        </p:anim>
                                        <p:anim calcmode="lin" valueType="num" p14:bounceEnd="48000">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48000">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14:bounceEnd="48000">
                                          <p:cBhvr additive="base">
                                            <p:cTn id="15" dur="500" fill="hold"/>
                                            <p:tgtEl>
                                              <p:spTgt spid="4"/>
                                            </p:tgtEl>
                                            <p:attrNameLst>
                                              <p:attrName>ppt_x</p:attrName>
                                            </p:attrNameLst>
                                          </p:cBhvr>
                                          <p:tavLst>
                                            <p:tav tm="0">
                                              <p:val>
                                                <p:strVal val="0-#ppt_w/2"/>
                                              </p:val>
                                            </p:tav>
                                            <p:tav tm="100000">
                                              <p:val>
                                                <p:strVal val="#ppt_x"/>
                                              </p:val>
                                            </p:tav>
                                          </p:tavLst>
                                        </p:anim>
                                        <p:anim calcmode="lin" valueType="num" p14:bounceEnd="48000">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14:presetBounceEnd="48000">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14:bounceEnd="48000">
                                          <p:cBhvr additive="base">
                                            <p:cTn id="19" dur="500" fill="hold"/>
                                            <p:tgtEl>
                                              <p:spTgt spid="5"/>
                                            </p:tgtEl>
                                            <p:attrNameLst>
                                              <p:attrName>ppt_x</p:attrName>
                                            </p:attrNameLst>
                                          </p:cBhvr>
                                          <p:tavLst>
                                            <p:tav tm="0">
                                              <p:val>
                                                <p:strVal val="0-#ppt_w/2"/>
                                              </p:val>
                                            </p:tav>
                                            <p:tav tm="100000">
                                              <p:val>
                                                <p:strVal val="#ppt_x"/>
                                              </p:val>
                                            </p:tav>
                                          </p:tavLst>
                                        </p:anim>
                                        <p:anim calcmode="lin" valueType="num" p14:bounceEnd="48000">
                                          <p:cBhvr additive="base">
                                            <p:cTn id="20" dur="500" fill="hold"/>
                                            <p:tgtEl>
                                              <p:spTgt spid="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14:presetBounceEnd="48000">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14:bounceEnd="48000">
                                          <p:cBhvr additive="base">
                                            <p:cTn id="23" dur="500" fill="hold"/>
                                            <p:tgtEl>
                                              <p:spTgt spid="6"/>
                                            </p:tgtEl>
                                            <p:attrNameLst>
                                              <p:attrName>ppt_x</p:attrName>
                                            </p:attrNameLst>
                                          </p:cBhvr>
                                          <p:tavLst>
                                            <p:tav tm="0">
                                              <p:val>
                                                <p:strVal val="0-#ppt_w/2"/>
                                              </p:val>
                                            </p:tav>
                                            <p:tav tm="100000">
                                              <p:val>
                                                <p:strVal val="#ppt_x"/>
                                              </p:val>
                                            </p:tav>
                                          </p:tavLst>
                                        </p:anim>
                                        <p:anim calcmode="lin" valueType="num" p14:bounceEnd="48000">
                                          <p:cBhvr additive="base">
                                            <p:cTn id="24" dur="500" fill="hold"/>
                                            <p:tgtEl>
                                              <p:spTgt spid="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14:presetBounceEnd="48000">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14:bounceEnd="48000">
                                          <p:cBhvr additive="base">
                                            <p:cTn id="27" dur="500" fill="hold"/>
                                            <p:tgtEl>
                                              <p:spTgt spid="7"/>
                                            </p:tgtEl>
                                            <p:attrNameLst>
                                              <p:attrName>ppt_x</p:attrName>
                                            </p:attrNameLst>
                                          </p:cBhvr>
                                          <p:tavLst>
                                            <p:tav tm="0">
                                              <p:val>
                                                <p:strVal val="0-#ppt_w/2"/>
                                              </p:val>
                                            </p:tav>
                                            <p:tav tm="100000">
                                              <p:val>
                                                <p:strVal val="#ppt_x"/>
                                              </p:val>
                                            </p:tav>
                                          </p:tavLst>
                                        </p:anim>
                                        <p:anim calcmode="lin" valueType="num" p14:bounceEnd="48000">
                                          <p:cBhvr additive="base">
                                            <p:cTn id="2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P spid="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0-#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0-#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0-#ppt_w/2"/>
                                              </p:val>
                                            </p:tav>
                                            <p:tav tm="100000">
                                              <p:val>
                                                <p:strVal val="#ppt_x"/>
                                              </p:val>
                                            </p:tav>
                                          </p:tavLst>
                                        </p:anim>
                                        <p:anim calcmode="lin" valueType="num">
                                          <p:cBhvr additive="base">
                                            <p:cTn id="24" dur="500" fill="hold"/>
                                            <p:tgtEl>
                                              <p:spTgt spid="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0-#ppt_w/2"/>
                                              </p:val>
                                            </p:tav>
                                            <p:tav tm="100000">
                                              <p:val>
                                                <p:strVal val="#ppt_x"/>
                                              </p:val>
                                            </p:tav>
                                          </p:tavLst>
                                        </p:anim>
                                        <p:anim calcmode="lin" valueType="num">
                                          <p:cBhvr additive="base">
                                            <p:cTn id="2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P spid="7" grpId="0"/>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1"/>
          <a:stretch>
            <a:fillRect/>
          </a:stretch>
        </p:blipFill>
        <p:spPr>
          <a:xfrm>
            <a:off x="-635" y="-700405"/>
            <a:ext cx="12192635" cy="8258810"/>
          </a:xfrm>
          <a:prstGeom prst="rect">
            <a:avLst/>
          </a:prstGeom>
        </p:spPr>
      </p:pic>
      <p:sp>
        <p:nvSpPr>
          <p:cNvPr id="3" name="文本框 2"/>
          <p:cNvSpPr txBox="1"/>
          <p:nvPr/>
        </p:nvSpPr>
        <p:spPr>
          <a:xfrm>
            <a:off x="3077210" y="2259965"/>
            <a:ext cx="6037580" cy="255333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black"/>
                </a:solidFill>
                <a:effectLst/>
                <a:uLnTx/>
                <a:uFillTx/>
                <a:latin typeface="Calibri Light" panose="020F0302020204030204"/>
                <a:cs typeface="+mn-cs"/>
              </a:rPr>
              <a:t>1. </a:t>
            </a:r>
            <a:r>
              <a:rPr kumimoji="0" lang="zh-CN" altLang="en-US" sz="2000" b="0" i="0" u="none" strike="noStrike" kern="1200" cap="none" spc="0" normalizeH="0" baseline="0" noProof="0" dirty="0">
                <a:ln>
                  <a:noFill/>
                </a:ln>
                <a:solidFill>
                  <a:prstClr val="black"/>
                </a:solidFill>
                <a:effectLst/>
                <a:uLnTx/>
                <a:uFillTx/>
                <a:latin typeface="Calibri Light" panose="020F0302020204030204"/>
                <a:cs typeface="+mn-cs"/>
              </a:rPr>
              <a:t>与DeepXplore、DeepGaugen、DeepCT之间最大区别是</a:t>
            </a:r>
            <a:r>
              <a:rPr kumimoji="0" lang="en-US" altLang="zh-CN" sz="2000" b="0" i="0" u="none" strike="noStrike" kern="1200" cap="none" spc="0" normalizeH="0" baseline="0" noProof="0" dirty="0">
                <a:ln>
                  <a:noFill/>
                </a:ln>
                <a:solidFill>
                  <a:prstClr val="black"/>
                </a:solidFill>
                <a:effectLst/>
                <a:uLnTx/>
                <a:uFillTx/>
                <a:latin typeface="Calibri Light" panose="020F0302020204030204"/>
                <a:cs typeface="+mn-cs"/>
              </a:rPr>
              <a:t>——</a:t>
            </a:r>
            <a:r>
              <a:rPr kumimoji="0" lang="zh-CN" altLang="en-US" sz="2000" b="0" i="0" u="none" strike="noStrike" kern="1200" cap="none" spc="0" normalizeH="0" baseline="0" noProof="0" dirty="0">
                <a:ln>
                  <a:noFill/>
                </a:ln>
                <a:solidFill>
                  <a:prstClr val="black"/>
                </a:solidFill>
                <a:effectLst/>
                <a:uLnTx/>
                <a:uFillTx/>
                <a:latin typeface="Calibri Light" panose="020F0302020204030204"/>
                <a:cs typeface="+mn-cs"/>
              </a:rPr>
              <a:t> DeepmMutation++是一种基于</a:t>
            </a:r>
            <a:r>
              <a:rPr kumimoji="0" lang="zh-CN" altLang="en-US" sz="2000" b="1" i="0" u="sng" strike="noStrike" kern="1200" cap="none" spc="0" normalizeH="0" baseline="0" noProof="0" dirty="0">
                <a:ln>
                  <a:noFill/>
                </a:ln>
                <a:solidFill>
                  <a:prstClr val="black"/>
                </a:solidFill>
                <a:effectLst/>
                <a:uLnTx/>
                <a:uFillTx/>
                <a:latin typeface="Calibri Light" panose="020F0302020204030204"/>
                <a:cs typeface="+mn-cs"/>
              </a:rPr>
              <a:t>变异测试</a:t>
            </a:r>
            <a:r>
              <a:rPr kumimoji="0" lang="zh-CN" altLang="en-US" sz="2000" b="0" i="0" u="none" strike="noStrike" kern="1200" cap="none" spc="0" normalizeH="0" baseline="0" noProof="0" dirty="0">
                <a:ln>
                  <a:noFill/>
                </a:ln>
                <a:solidFill>
                  <a:prstClr val="black"/>
                </a:solidFill>
                <a:effectLst/>
                <a:uLnTx/>
                <a:uFillTx/>
                <a:latin typeface="Calibri Light" panose="020F0302020204030204"/>
                <a:cs typeface="+mn-cs"/>
              </a:rPr>
              <a:t>技术的工具</a:t>
            </a:r>
            <a:endParaRPr kumimoji="0" lang="zh-CN" altLang="en-US" sz="2000" b="0" i="0" u="none" strike="noStrike" kern="1200" cap="none" spc="0" normalizeH="0" baseline="0" noProof="0" dirty="0">
              <a:ln>
                <a:noFill/>
              </a:ln>
              <a:solidFill>
                <a:prstClr val="black"/>
              </a:solidFill>
              <a:effectLst/>
              <a:uLnTx/>
              <a:uFillTx/>
              <a:latin typeface="Calibri Light" panose="020F0302020204030204"/>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black"/>
                </a:solidFill>
                <a:effectLst/>
                <a:uLnTx/>
                <a:uFillTx/>
                <a:latin typeface="Calibri Light" panose="020F0302020204030204"/>
                <a:cs typeface="+mn-cs"/>
              </a:rPr>
              <a:t>2. </a:t>
            </a:r>
            <a:r>
              <a:rPr kumimoji="0" lang="zh-CN" altLang="en-US" sz="2000" b="0" i="0" u="none" strike="noStrike" kern="1200" cap="none" spc="0" normalizeH="0" baseline="0" noProof="0" dirty="0">
                <a:ln>
                  <a:noFill/>
                </a:ln>
                <a:solidFill>
                  <a:prstClr val="black"/>
                </a:solidFill>
                <a:effectLst/>
                <a:uLnTx/>
                <a:uFillTx/>
                <a:latin typeface="Calibri Light" panose="020F0302020204030204"/>
                <a:cs typeface="+mn-cs"/>
              </a:rPr>
              <a:t>与</a:t>
            </a:r>
            <a:r>
              <a:rPr kumimoji="0" lang="en-US" altLang="zh-CN" sz="2000" b="0" i="0" u="none" strike="noStrike" kern="1200" cap="none" spc="0" normalizeH="0" baseline="0" noProof="0" dirty="0">
                <a:ln>
                  <a:noFill/>
                </a:ln>
                <a:solidFill>
                  <a:prstClr val="black"/>
                </a:solidFill>
                <a:effectLst/>
                <a:uLnTx/>
                <a:uFillTx/>
                <a:latin typeface="Calibri Light" panose="020F0302020204030204"/>
                <a:cs typeface="+mn-cs"/>
              </a:rPr>
              <a:t>DeepMutation </a:t>
            </a:r>
            <a:r>
              <a:rPr kumimoji="0" lang="zh-CN" altLang="en-US" sz="2000" b="0" i="0" u="none" strike="noStrike" kern="1200" cap="none" spc="0" normalizeH="0" baseline="0" noProof="0" dirty="0">
                <a:ln>
                  <a:noFill/>
                </a:ln>
                <a:solidFill>
                  <a:prstClr val="black"/>
                </a:solidFill>
                <a:effectLst/>
                <a:uLnTx/>
                <a:uFillTx/>
                <a:latin typeface="Calibri Light" panose="020F0302020204030204"/>
                <a:cs typeface="+mn-cs"/>
              </a:rPr>
              <a:t>的区别在于</a:t>
            </a:r>
            <a:r>
              <a:rPr kumimoji="0" lang="en-US" altLang="zh-CN" sz="2000" b="0" i="0" u="none" strike="noStrike" kern="1200" cap="none" spc="0" normalizeH="0" baseline="0" noProof="0" dirty="0">
                <a:ln>
                  <a:noFill/>
                </a:ln>
                <a:solidFill>
                  <a:prstClr val="black"/>
                </a:solidFill>
                <a:effectLst/>
                <a:uLnTx/>
                <a:uFillTx/>
                <a:latin typeface="Calibri Light" panose="020F0302020204030204"/>
                <a:cs typeface="+mn-cs"/>
              </a:rPr>
              <a:t>——</a:t>
            </a:r>
            <a:r>
              <a:rPr lang="zh-CN" altLang="en-US" sz="2000" noProof="0" dirty="0">
                <a:ln>
                  <a:noFill/>
                </a:ln>
                <a:solidFill>
                  <a:prstClr val="black"/>
                </a:solidFill>
                <a:effectLst/>
                <a:uLnTx/>
                <a:uFillTx/>
                <a:latin typeface="Calibri Light" panose="020F0302020204030204"/>
                <a:sym typeface="+mn-ea"/>
              </a:rPr>
              <a:t>DeepMutation++</a:t>
            </a:r>
            <a:r>
              <a:rPr kumimoji="0" lang="en-US" altLang="zh-CN" sz="2000" b="0" i="0" u="none" strike="noStrike" kern="1200" cap="none" spc="0" normalizeH="0" baseline="0" noProof="0" dirty="0">
                <a:ln>
                  <a:noFill/>
                </a:ln>
                <a:solidFill>
                  <a:prstClr val="black"/>
                </a:solidFill>
                <a:effectLst/>
                <a:uLnTx/>
                <a:uFillTx/>
                <a:latin typeface="Calibri Light" panose="020F0302020204030204"/>
                <a:cs typeface="+mn-cs"/>
              </a:rPr>
              <a:t>不仅包含 DeepMutation 中的所有</a:t>
            </a:r>
            <a:r>
              <a:rPr kumimoji="0" lang="zh-CN" altLang="en-US" sz="2000" b="0" i="0" u="none" strike="noStrike" kern="1200" cap="none" spc="0" normalizeH="0" baseline="0" noProof="0" dirty="0">
                <a:ln>
                  <a:noFill/>
                </a:ln>
                <a:solidFill>
                  <a:prstClr val="black"/>
                </a:solidFill>
                <a:effectLst/>
                <a:uLnTx/>
                <a:uFillTx/>
                <a:latin typeface="Calibri Light" panose="020F0302020204030204"/>
                <a:cs typeface="+mn-cs"/>
              </a:rPr>
              <a:t>模型级</a:t>
            </a:r>
            <a:r>
              <a:rPr kumimoji="0" lang="en-US" altLang="zh-CN" sz="2000" b="0" i="0" u="none" strike="noStrike" kern="1200" cap="none" spc="0" normalizeH="0" baseline="0" noProof="0" dirty="0">
                <a:ln>
                  <a:noFill/>
                </a:ln>
                <a:solidFill>
                  <a:prstClr val="black"/>
                </a:solidFill>
                <a:effectLst/>
                <a:uLnTx/>
                <a:uFillTx/>
                <a:latin typeface="Calibri Light" panose="020F0302020204030204"/>
                <a:cs typeface="+mn-cs"/>
              </a:rPr>
              <a:t>变异算子，而且还</a:t>
            </a:r>
            <a:r>
              <a:rPr kumimoji="0" lang="en-US" altLang="zh-CN" sz="2000" b="1" i="0" u="sng" strike="noStrike" kern="1200" cap="none" spc="0" normalizeH="0" baseline="0" noProof="0" dirty="0">
                <a:ln>
                  <a:noFill/>
                </a:ln>
                <a:solidFill>
                  <a:prstClr val="black"/>
                </a:solidFill>
                <a:effectLst/>
                <a:uLnTx/>
                <a:uFillTx/>
                <a:latin typeface="Calibri Light" panose="020F0302020204030204"/>
                <a:cs typeface="+mn-cs"/>
              </a:rPr>
              <a:t>支持 RNN 模型</a:t>
            </a:r>
            <a:r>
              <a:rPr kumimoji="0" lang="en-US" altLang="zh-CN" sz="2000" b="0" i="0" u="none" strike="noStrike" kern="1200" cap="none" spc="0" normalizeH="0" baseline="0" noProof="0" dirty="0">
                <a:ln>
                  <a:noFill/>
                </a:ln>
                <a:solidFill>
                  <a:prstClr val="black"/>
                </a:solidFill>
                <a:effectLst/>
                <a:uLnTx/>
                <a:uFillTx/>
                <a:latin typeface="Calibri Light" panose="020F0302020204030204"/>
                <a:cs typeface="+mn-cs"/>
              </a:rPr>
              <a:t>。</a:t>
            </a:r>
            <a:endParaRPr kumimoji="0" lang="en-US" altLang="zh-CN" sz="2000" b="0" i="0" u="none" strike="noStrike" kern="1200" cap="none" spc="0" normalizeH="0" baseline="0" noProof="0" dirty="0">
              <a:ln>
                <a:noFill/>
              </a:ln>
              <a:solidFill>
                <a:prstClr val="black"/>
              </a:solidFill>
              <a:effectLst/>
              <a:uLnTx/>
              <a:uFillTx/>
              <a:latin typeface="Calibri Light" panose="020F0302020204030204"/>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a:ln>
                  <a:noFill/>
                </a:ln>
                <a:solidFill>
                  <a:prstClr val="black"/>
                </a:solidFill>
                <a:effectLst/>
                <a:uLnTx/>
                <a:uFillTx/>
                <a:latin typeface="Calibri Light" panose="020F0302020204030204"/>
                <a:cs typeface="+mn-cs"/>
              </a:rPr>
              <a:t>总的来说，</a:t>
            </a:r>
            <a:r>
              <a:rPr lang="zh-CN" altLang="en-US" sz="2000" noProof="0" dirty="0">
                <a:ln>
                  <a:noFill/>
                </a:ln>
                <a:solidFill>
                  <a:prstClr val="black"/>
                </a:solidFill>
                <a:effectLst/>
                <a:uLnTx/>
                <a:uFillTx/>
                <a:latin typeface="Calibri Light" panose="020F0302020204030204"/>
                <a:sym typeface="+mn-ea"/>
              </a:rPr>
              <a:t>DeepMutation++的突变算子算法是最为重要和创新</a:t>
            </a:r>
            <a:r>
              <a:rPr lang="zh-CN" altLang="en-US" sz="2000" noProof="0" dirty="0">
                <a:ln>
                  <a:noFill/>
                </a:ln>
                <a:solidFill>
                  <a:prstClr val="black"/>
                </a:solidFill>
                <a:effectLst/>
                <a:uLnTx/>
                <a:uFillTx/>
                <a:latin typeface="Calibri Light" panose="020F0302020204030204"/>
                <a:sym typeface="+mn-ea"/>
              </a:rPr>
              <a:t>的！</a:t>
            </a:r>
            <a:endParaRPr lang="zh-CN" altLang="en-US" sz="2000" noProof="0" dirty="0">
              <a:ln>
                <a:noFill/>
              </a:ln>
              <a:solidFill>
                <a:prstClr val="black"/>
              </a:solidFill>
              <a:effectLst/>
              <a:uLnTx/>
              <a:uFillTx/>
              <a:latin typeface="Calibri Light" panose="020F0302020204030204"/>
              <a:sym typeface="+mn-ea"/>
            </a:endParaRPr>
          </a:p>
        </p:txBody>
      </p:sp>
      <p:cxnSp>
        <p:nvCxnSpPr>
          <p:cNvPr id="7" name="直接连接符 6"/>
          <p:cNvCxnSpPr/>
          <p:nvPr/>
        </p:nvCxnSpPr>
        <p:spPr>
          <a:xfrm>
            <a:off x="5801889" y="3635516"/>
            <a:ext cx="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26" name="组合 25"/>
          <p:cNvGrpSpPr/>
          <p:nvPr/>
        </p:nvGrpSpPr>
        <p:grpSpPr>
          <a:xfrm>
            <a:off x="64293" y="254705"/>
            <a:ext cx="3157396" cy="990217"/>
            <a:chOff x="64293" y="254705"/>
            <a:chExt cx="3157396" cy="990217"/>
          </a:xfrm>
        </p:grpSpPr>
        <p:pic>
          <p:nvPicPr>
            <p:cNvPr id="27" name="图片 26"/>
            <p:cNvPicPr>
              <a:picLocks noChangeAspect="1"/>
            </p:cNvPicPr>
            <p:nvPr/>
          </p:nvPicPr>
          <p:blipFill>
            <a:blip r:embed="rId2"/>
            <a:stretch>
              <a:fillRect/>
            </a:stretch>
          </p:blipFill>
          <p:spPr>
            <a:xfrm>
              <a:off x="64293" y="254705"/>
              <a:ext cx="847725" cy="990217"/>
            </a:xfrm>
            <a:prstGeom prst="rect">
              <a:avLst/>
            </a:prstGeom>
          </p:spPr>
        </p:pic>
        <p:sp>
          <p:nvSpPr>
            <p:cNvPr id="28" name="AutoShape 28"/>
            <p:cNvSpPr>
              <a:spLocks noChangeAspect="1" noChangeArrowheads="1" noTextEdit="1"/>
            </p:cNvSpPr>
            <p:nvPr/>
          </p:nvSpPr>
          <p:spPr bwMode="auto">
            <a:xfrm>
              <a:off x="357188" y="500063"/>
              <a:ext cx="508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9" name="文本框 28"/>
            <p:cNvSpPr txBox="1"/>
            <p:nvPr/>
          </p:nvSpPr>
          <p:spPr>
            <a:xfrm>
              <a:off x="379405" y="549008"/>
              <a:ext cx="440690" cy="398780"/>
            </a:xfrm>
            <a:prstGeom prst="rect">
              <a:avLst/>
            </a:prstGeom>
            <a:noFill/>
          </p:spPr>
          <p:txBody>
            <a:bodyPr wrap="none" rtlCol="0">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black"/>
                  </a:solidFill>
                  <a:effectLst/>
                  <a:uLnTx/>
                  <a:uFillTx/>
                  <a:latin typeface="Calibri" panose="020F0502020204030204"/>
                  <a:cs typeface="+mn-cs"/>
                </a:rPr>
                <a:t>01</a:t>
              </a:r>
              <a:endParaRPr kumimoji="0" lang="zh-CN" altLang="en-US" sz="2000" b="0" i="0" u="none" strike="noStrike" kern="1200" cap="none" spc="0" normalizeH="0" baseline="0" noProof="0" dirty="0">
                <a:ln>
                  <a:noFill/>
                </a:ln>
                <a:solidFill>
                  <a:prstClr val="black"/>
                </a:solidFill>
                <a:effectLst/>
                <a:uLnTx/>
                <a:uFillTx/>
                <a:latin typeface="Calibri" panose="020F0502020204030204"/>
                <a:cs typeface="+mn-cs"/>
              </a:endParaRPr>
            </a:p>
          </p:txBody>
        </p:sp>
        <p:sp>
          <p:nvSpPr>
            <p:cNvPr id="30" name="文本框 29"/>
            <p:cNvSpPr txBox="1"/>
            <p:nvPr/>
          </p:nvSpPr>
          <p:spPr>
            <a:xfrm>
              <a:off x="1006809" y="465389"/>
              <a:ext cx="2214880" cy="583565"/>
            </a:xfrm>
            <a:prstGeom prst="rect">
              <a:avLst/>
            </a:prstGeom>
            <a:noFill/>
          </p:spPr>
          <p:txBody>
            <a:bodyPr wrap="none" rtlCol="0">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rPr>
                <a:t>突出创新点</a:t>
              </a:r>
              <a:endPar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par>
                                <p:cTn id="10" presetID="6" presetClass="emph" presetSubtype="0" autoRev="1" fill="hold" nodeType="withEffect">
                                  <p:stCondLst>
                                    <p:cond delay="500"/>
                                  </p:stCondLst>
                                  <p:childTnLst>
                                    <p:animScale>
                                      <p:cBhvr>
                                        <p:cTn id="11" dur="150" fill="hold"/>
                                        <p:tgtEl>
                                          <p:spTgt spid="10"/>
                                        </p:tgtEl>
                                      </p:cBhvr>
                                      <p:by x="105000" y="105000"/>
                                    </p:animScale>
                                  </p:childTnLst>
                                </p:cTn>
                              </p:par>
                              <p:par>
                                <p:cTn id="12" presetID="12" presetClass="entr" presetSubtype="4" fill="hold" grpId="0" nodeType="withEffect">
                                  <p:stCondLst>
                                    <p:cond delay="75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p:tgtEl>
                                          <p:spTgt spid="3"/>
                                        </p:tgtEl>
                                        <p:attrNameLst>
                                          <p:attrName>ppt_y</p:attrName>
                                        </p:attrNameLst>
                                      </p:cBhvr>
                                      <p:tavLst>
                                        <p:tav tm="0">
                                          <p:val>
                                            <p:strVal val="#ppt_y+#ppt_h*1.125000"/>
                                          </p:val>
                                        </p:tav>
                                        <p:tav tm="100000">
                                          <p:val>
                                            <p:strVal val="#ppt_y"/>
                                          </p:val>
                                        </p:tav>
                                      </p:tavLst>
                                    </p:anim>
                                    <p:animEffect transition="in" filter="wipe(up)">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3406140" y="3524251"/>
            <a:ext cx="12206452" cy="4297680"/>
          </a:xfrm>
          <a:prstGeom prst="rect">
            <a:avLst/>
          </a:prstGeom>
        </p:spPr>
      </p:pic>
      <p:sp>
        <p:nvSpPr>
          <p:cNvPr id="25" name="矩形 24"/>
          <p:cNvSpPr/>
          <p:nvPr/>
        </p:nvSpPr>
        <p:spPr>
          <a:xfrm>
            <a:off x="911860" y="1244600"/>
            <a:ext cx="11038205" cy="337185"/>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dirty="0">
                <a:ln>
                  <a:noFill/>
                </a:ln>
                <a:solidFill>
                  <a:prstClr val="white">
                    <a:lumMod val="50000"/>
                  </a:prstClr>
                </a:solidFill>
                <a:effectLst/>
                <a:uLnTx/>
                <a:uFillTx/>
                <a:latin typeface="Calibri Light" panose="020F0302020204030204"/>
                <a:cs typeface="+mn-cs"/>
              </a:rPr>
              <a:t>DeepMutation++结合了 DeepMutation 中的 FNN 模型的八个</a:t>
            </a:r>
            <a:r>
              <a:rPr kumimoji="0" lang="zh-CN" altLang="en-US" sz="1600" b="0" i="0" u="none" strike="noStrike" kern="1200" cap="none" spc="0" normalizeH="0" baseline="0" noProof="0" dirty="0">
                <a:ln>
                  <a:noFill/>
                </a:ln>
                <a:solidFill>
                  <a:prstClr val="white">
                    <a:lumMod val="50000"/>
                  </a:prstClr>
                </a:solidFill>
                <a:effectLst/>
                <a:uLnTx/>
                <a:uFillTx/>
                <a:latin typeface="Calibri Light" panose="020F0302020204030204"/>
                <a:cs typeface="+mn-cs"/>
              </a:rPr>
              <a:t>模型</a:t>
            </a:r>
            <a:r>
              <a:rPr kumimoji="0" lang="zh-CN" altLang="en-US" sz="1600" b="0" i="0" u="none" strike="noStrike" kern="1200" cap="none" spc="0" normalizeH="0" baseline="0" noProof="0" dirty="0">
                <a:ln>
                  <a:noFill/>
                </a:ln>
                <a:solidFill>
                  <a:prstClr val="white">
                    <a:lumMod val="50000"/>
                  </a:prstClr>
                </a:solidFill>
                <a:effectLst/>
                <a:uLnTx/>
                <a:uFillTx/>
                <a:latin typeface="Calibri Light" panose="020F0302020204030204"/>
                <a:cs typeface="+mn-cs"/>
              </a:rPr>
              <a:t>级变异</a:t>
            </a:r>
            <a:r>
              <a:rPr kumimoji="0" lang="en-US" altLang="zh-CN" sz="1600" b="0" i="0" u="none" strike="noStrike" kern="1200" cap="none" spc="0" normalizeH="0" baseline="0" noProof="0" dirty="0">
                <a:ln>
                  <a:noFill/>
                </a:ln>
                <a:solidFill>
                  <a:prstClr val="white">
                    <a:lumMod val="50000"/>
                  </a:prstClr>
                </a:solidFill>
                <a:effectLst/>
                <a:uLnTx/>
                <a:uFillTx/>
                <a:latin typeface="Calibri Light" panose="020F0302020204030204"/>
                <a:cs typeface="+mn-cs"/>
              </a:rPr>
              <a:t>算子</a:t>
            </a:r>
            <a:r>
              <a:rPr kumimoji="0" lang="zh-CN" altLang="en-US" sz="1600" b="0" i="0" u="none" strike="noStrike" kern="1200" cap="none" spc="0" normalizeH="0" baseline="0" noProof="0" dirty="0">
                <a:ln>
                  <a:noFill/>
                </a:ln>
                <a:solidFill>
                  <a:prstClr val="white">
                    <a:lumMod val="50000"/>
                  </a:prstClr>
                </a:solidFill>
                <a:effectLst/>
                <a:uLnTx/>
                <a:uFillTx/>
                <a:latin typeface="Calibri Light" panose="020F0302020204030204"/>
                <a:cs typeface="+mn-cs"/>
              </a:rPr>
              <a:t>，</a:t>
            </a:r>
            <a:r>
              <a:rPr kumimoji="0" lang="en-US" altLang="zh-CN" sz="1600" b="0" i="0" u="none" strike="noStrike" kern="1200" cap="none" spc="0" normalizeH="0" baseline="0" noProof="0" dirty="0">
                <a:ln>
                  <a:noFill/>
                </a:ln>
                <a:solidFill>
                  <a:prstClr val="white">
                    <a:lumMod val="50000"/>
                  </a:prstClr>
                </a:solidFill>
                <a:effectLst/>
                <a:uLnTx/>
                <a:uFillTx/>
                <a:latin typeface="Calibri Light" panose="020F0302020204030204"/>
                <a:cs typeface="+mn-cs"/>
              </a:rPr>
              <a:t>FNN</a:t>
            </a:r>
            <a:r>
              <a:rPr kumimoji="0" lang="zh-CN" altLang="en-US" sz="1600" b="0" i="0" u="none" strike="noStrike" kern="1200" cap="none" spc="0" normalizeH="0" baseline="0" noProof="0" dirty="0">
                <a:ln>
                  <a:noFill/>
                </a:ln>
                <a:solidFill>
                  <a:prstClr val="white">
                    <a:lumMod val="50000"/>
                  </a:prstClr>
                </a:solidFill>
                <a:effectLst/>
                <a:uLnTx/>
                <a:uFillTx/>
                <a:latin typeface="Calibri Light" panose="020F0302020204030204"/>
                <a:cs typeface="+mn-cs"/>
              </a:rPr>
              <a:t>变异算子的实现可直接</a:t>
            </a:r>
            <a:r>
              <a:rPr kumimoji="0" lang="zh-CN" altLang="en-US" sz="1600" b="0" i="0" u="none" strike="noStrike" kern="1200" cap="none" spc="0" normalizeH="0" baseline="0" noProof="0" dirty="0">
                <a:ln>
                  <a:noFill/>
                </a:ln>
                <a:solidFill>
                  <a:prstClr val="white">
                    <a:lumMod val="50000"/>
                  </a:prstClr>
                </a:solidFill>
                <a:effectLst/>
                <a:uLnTx/>
                <a:uFillTx/>
                <a:latin typeface="Calibri Light" panose="020F0302020204030204"/>
                <a:cs typeface="+mn-cs"/>
              </a:rPr>
              <a:t>使用 Keras API</a:t>
            </a:r>
            <a:endParaRPr kumimoji="0" lang="zh-CN" altLang="en-US" sz="1600" b="0" i="0" u="none" strike="noStrike" kern="1200" cap="none" spc="0" normalizeH="0" baseline="0" noProof="0" dirty="0">
              <a:ln>
                <a:noFill/>
              </a:ln>
              <a:solidFill>
                <a:prstClr val="white">
                  <a:lumMod val="50000"/>
                </a:prstClr>
              </a:solidFill>
              <a:effectLst/>
              <a:uLnTx/>
              <a:uFillTx/>
              <a:latin typeface="Calibri Light" panose="020F0302020204030204"/>
              <a:cs typeface="+mn-cs"/>
            </a:endParaRPr>
          </a:p>
        </p:txBody>
      </p:sp>
      <p:grpSp>
        <p:nvGrpSpPr>
          <p:cNvPr id="26" name="组合 25"/>
          <p:cNvGrpSpPr/>
          <p:nvPr/>
        </p:nvGrpSpPr>
        <p:grpSpPr>
          <a:xfrm>
            <a:off x="64293" y="254705"/>
            <a:ext cx="5081446" cy="990217"/>
            <a:chOff x="64293" y="254705"/>
            <a:chExt cx="5081446" cy="990217"/>
          </a:xfrm>
        </p:grpSpPr>
        <p:pic>
          <p:nvPicPr>
            <p:cNvPr id="27" name="图片 26"/>
            <p:cNvPicPr>
              <a:picLocks noChangeAspect="1"/>
            </p:cNvPicPr>
            <p:nvPr/>
          </p:nvPicPr>
          <p:blipFill>
            <a:blip r:embed="rId2"/>
            <a:stretch>
              <a:fillRect/>
            </a:stretch>
          </p:blipFill>
          <p:spPr>
            <a:xfrm>
              <a:off x="64293" y="254705"/>
              <a:ext cx="847725" cy="990217"/>
            </a:xfrm>
            <a:prstGeom prst="rect">
              <a:avLst/>
            </a:prstGeom>
          </p:spPr>
        </p:pic>
        <p:sp>
          <p:nvSpPr>
            <p:cNvPr id="28" name="AutoShape 28"/>
            <p:cNvSpPr>
              <a:spLocks noChangeAspect="1" noChangeArrowheads="1" noTextEdit="1"/>
            </p:cNvSpPr>
            <p:nvPr/>
          </p:nvSpPr>
          <p:spPr bwMode="auto">
            <a:xfrm>
              <a:off x="357188" y="500063"/>
              <a:ext cx="508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9" name="文本框 28"/>
            <p:cNvSpPr txBox="1"/>
            <p:nvPr/>
          </p:nvSpPr>
          <p:spPr>
            <a:xfrm>
              <a:off x="379405" y="549008"/>
              <a:ext cx="440690" cy="39878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black"/>
                  </a:solidFill>
                  <a:effectLst/>
                  <a:uLnTx/>
                  <a:uFillTx/>
                  <a:latin typeface="Calibri" panose="020F0502020204030204"/>
                  <a:cs typeface="+mn-cs"/>
                </a:rPr>
                <a:t>02</a:t>
              </a:r>
              <a:endParaRPr kumimoji="0" lang="zh-CN" altLang="en-US" sz="2000" b="0" i="0" u="none" strike="noStrike" kern="1200" cap="none" spc="0" normalizeH="0" baseline="0" noProof="0" dirty="0">
                <a:ln>
                  <a:noFill/>
                </a:ln>
                <a:solidFill>
                  <a:prstClr val="black"/>
                </a:solidFill>
                <a:effectLst/>
                <a:uLnTx/>
                <a:uFillTx/>
                <a:latin typeface="Calibri" panose="020F0502020204030204"/>
                <a:cs typeface="+mn-cs"/>
              </a:endParaRPr>
            </a:p>
          </p:txBody>
        </p:sp>
        <p:sp>
          <p:nvSpPr>
            <p:cNvPr id="30" name="文本框 29"/>
            <p:cNvSpPr txBox="1"/>
            <p:nvPr/>
          </p:nvSpPr>
          <p:spPr>
            <a:xfrm>
              <a:off x="1006809" y="465389"/>
              <a:ext cx="4138930" cy="583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black"/>
                  </a:solidFill>
                  <a:effectLst/>
                  <a:uLnTx/>
                  <a:uFillTx/>
                  <a:latin typeface="Calibri Light" panose="020F0302020204030204"/>
                  <a:cs typeface="+mn-cs"/>
                </a:rPr>
                <a:t>FNN</a:t>
              </a:r>
              <a:r>
                <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rPr>
                <a:t>变异算子实现</a:t>
              </a:r>
              <a:r>
                <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rPr>
                <a:t>原理</a:t>
              </a:r>
              <a:endPar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endParaRPr>
            </a:p>
          </p:txBody>
        </p:sp>
      </p:grpSp>
      <p:sp>
        <p:nvSpPr>
          <p:cNvPr id="2" name="矩形 1"/>
          <p:cNvSpPr/>
          <p:nvPr/>
        </p:nvSpPr>
        <p:spPr>
          <a:xfrm>
            <a:off x="605790" y="1777365"/>
            <a:ext cx="10880090" cy="3784600"/>
          </a:xfrm>
          <a:prstGeom prst="rect">
            <a:avLst/>
          </a:prstGeom>
        </p:spPr>
        <p:txBody>
          <a:bodyPr wrap="square">
            <a:spAutoFit/>
          </a:bodyPr>
          <a:p>
            <a:pPr marL="0" marR="0" lvl="0" indent="0" algn="just" defTabSz="914400" rtl="0" eaLnBrk="1" fontAlgn="auto" latinLnBrk="0" hangingPunct="1">
              <a:lnSpc>
                <a:spcPct val="100000"/>
              </a:lnSpc>
              <a:spcBef>
                <a:spcPts val="0"/>
              </a:spcBef>
              <a:spcAft>
                <a:spcPts val="0"/>
              </a:spcAft>
              <a:buClrTx/>
              <a:buSzTx/>
              <a:buFontTx/>
              <a:buNone/>
              <a:defRPr/>
            </a:pPr>
            <a:r>
              <a:rPr kumimoji="0" lang="en-US"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1. </a:t>
            </a:r>
            <a:r>
              <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高斯模糊(GF)：GF</a:t>
            </a:r>
            <a:r>
              <a:rPr kumimoji="0" lang="zh-CN"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算子</a:t>
            </a:r>
            <a:r>
              <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遵循高斯分布N ( w , σ 2 ) 以改变给定权重值w</a:t>
            </a:r>
            <a:r>
              <a:rPr kumimoji="0" lang="zh-CN"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a:t>
            </a:r>
            <a:r>
              <a:rPr sz="1600" b="1" noProof="0" dirty="0">
                <a:ln>
                  <a:noFill/>
                </a:ln>
                <a:solidFill>
                  <a:prstClr val="white">
                    <a:lumMod val="50000"/>
                  </a:prstClr>
                </a:solidFill>
                <a:effectLst/>
                <a:uLnTx/>
                <a:uFillTx/>
                <a:latin typeface="Calibri Light" panose="020F0302020204030204"/>
                <a:sym typeface="+mn-ea"/>
              </a:rPr>
              <a:t>将权重模糊化到其附近的值范围</a:t>
            </a:r>
            <a:r>
              <a:rPr kumimoji="0" lang="zh-CN"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a:t>
            </a:r>
            <a:r>
              <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，其中σ是用户可配置的标准偏差参数。</a:t>
            </a:r>
            <a:endPar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endParaRPr>
          </a:p>
          <a:p>
            <a:pPr marL="0" marR="0" lvl="0" indent="0" algn="just" defTabSz="914400" rtl="0" eaLnBrk="1" fontAlgn="auto" latinLnBrk="0" hangingPunct="1">
              <a:lnSpc>
                <a:spcPct val="100000"/>
              </a:lnSpc>
              <a:spcBef>
                <a:spcPts val="0"/>
              </a:spcBef>
              <a:spcAft>
                <a:spcPts val="0"/>
              </a:spcAft>
              <a:buClrTx/>
              <a:buSzTx/>
              <a:buFontTx/>
              <a:buNone/>
              <a:defRPr/>
            </a:pPr>
            <a:r>
              <a:rPr kumimoji="0" lang="en-US"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2. </a:t>
            </a:r>
            <a:r>
              <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权重混洗(WS)：神经元的输出通常由来自上一层的神经元决定，</a:t>
            </a:r>
            <a:r>
              <a:rPr kumimoji="0" lang="zh-CN"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且</a:t>
            </a:r>
            <a:r>
              <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与权重有关。WS</a:t>
            </a:r>
            <a:r>
              <a:rPr lang="zh-CN" sz="1600" b="1" noProof="0" dirty="0">
                <a:ln>
                  <a:noFill/>
                </a:ln>
                <a:solidFill>
                  <a:prstClr val="white">
                    <a:lumMod val="50000"/>
                  </a:prstClr>
                </a:solidFill>
                <a:effectLst/>
                <a:uLnTx/>
                <a:uFillTx/>
                <a:latin typeface="Calibri Light" panose="020F0302020204030204"/>
                <a:sym typeface="+mn-ea"/>
              </a:rPr>
              <a:t>算子</a:t>
            </a:r>
            <a:r>
              <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随机选择一个神经元，并将其连接到上一层的权重置乱。</a:t>
            </a:r>
            <a:endPar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endParaRPr>
          </a:p>
          <a:p>
            <a:pPr marL="0" marR="0" lvl="0" indent="0" algn="just" defTabSz="914400" rtl="0" eaLnBrk="1" fontAlgn="auto" latinLnBrk="0" hangingPunct="1">
              <a:lnSpc>
                <a:spcPct val="100000"/>
              </a:lnSpc>
              <a:spcBef>
                <a:spcPts val="0"/>
              </a:spcBef>
              <a:spcAft>
                <a:spcPts val="0"/>
              </a:spcAft>
              <a:buClrTx/>
              <a:buSzTx/>
              <a:buFontTx/>
              <a:buNone/>
              <a:defRPr/>
            </a:pPr>
            <a:r>
              <a:rPr kumimoji="0" lang="en-US"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3. </a:t>
            </a:r>
            <a:r>
              <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神经元效应阻塞(NEB)：当测试数据点被读取到</a:t>
            </a:r>
            <a:r>
              <a:rPr kumimoji="0" lang="en-US"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F</a:t>
            </a:r>
            <a:r>
              <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NN中时，它通过具有不同权重和神经元层的连接进行处理和传播，直到产生最终结果。每个神经元在一定程度上对</a:t>
            </a:r>
            <a:r>
              <a:rPr kumimoji="0" lang="en-US"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F</a:t>
            </a:r>
            <a:r>
              <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NN的最终决策做出贡献。NEB</a:t>
            </a:r>
            <a:r>
              <a:rPr lang="zh-CN" sz="1600" b="1" noProof="0" dirty="0">
                <a:ln>
                  <a:noFill/>
                </a:ln>
                <a:solidFill>
                  <a:prstClr val="white">
                    <a:lumMod val="50000"/>
                  </a:prstClr>
                </a:solidFill>
                <a:effectLst/>
                <a:uLnTx/>
                <a:uFillTx/>
                <a:latin typeface="Calibri Light" panose="020F0302020204030204"/>
                <a:sym typeface="+mn-ea"/>
              </a:rPr>
              <a:t>算子</a:t>
            </a:r>
            <a:r>
              <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阻止对下一层中所有连接神经元的神经元影响</a:t>
            </a:r>
            <a:r>
              <a:rPr kumimoji="0" lang="zh-CN"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a:t>
            </a:r>
            <a:r>
              <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这可以通过将其下一层的连接权重置为零来实现。</a:t>
            </a:r>
            <a:endPar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endParaRPr>
          </a:p>
          <a:p>
            <a:pPr marL="0" marR="0" lvl="0" indent="0" algn="just" defTabSz="914400" rtl="0" eaLnBrk="1" fontAlgn="auto" latinLnBrk="0" hangingPunct="1">
              <a:lnSpc>
                <a:spcPct val="100000"/>
              </a:lnSpc>
              <a:spcBef>
                <a:spcPts val="0"/>
              </a:spcBef>
              <a:spcAft>
                <a:spcPts val="0"/>
              </a:spcAft>
              <a:buClrTx/>
              <a:buSzTx/>
              <a:buFontTx/>
              <a:buNone/>
              <a:defRPr/>
            </a:pPr>
            <a:r>
              <a:rPr kumimoji="0" lang="en-US"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4. </a:t>
            </a:r>
            <a:r>
              <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神经元激活反转(NAI)：NAI操作符尝试反转神经元的激活状态，这可以通过在应用神经元的激活函数之前改变其输出值的符号来实现。</a:t>
            </a:r>
            <a:endPar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endParaRPr>
          </a:p>
          <a:p>
            <a:pPr marL="0" marR="0" lvl="0" indent="0" algn="just" defTabSz="914400" rtl="0" eaLnBrk="1" fontAlgn="auto" latinLnBrk="0" hangingPunct="1">
              <a:lnSpc>
                <a:spcPct val="100000"/>
              </a:lnSpc>
              <a:spcBef>
                <a:spcPts val="0"/>
              </a:spcBef>
              <a:spcAft>
                <a:spcPts val="0"/>
              </a:spcAft>
              <a:buClrTx/>
              <a:buSzTx/>
              <a:buFontTx/>
              <a:buNone/>
              <a:defRPr/>
            </a:pPr>
            <a:r>
              <a:rPr kumimoji="0" lang="en-US"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5. </a:t>
            </a:r>
            <a:r>
              <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神经元交换(NS)：</a:t>
            </a:r>
            <a:r>
              <a:rPr kumimoji="0" lang="en-US"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F</a:t>
            </a:r>
            <a:r>
              <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NN层的神经元经常对下一层连接的神经元产生不同的影响。NS</a:t>
            </a:r>
            <a:r>
              <a:rPr lang="zh-CN" sz="1600" b="1" noProof="0" dirty="0">
                <a:ln>
                  <a:noFill/>
                </a:ln>
                <a:solidFill>
                  <a:prstClr val="white">
                    <a:lumMod val="50000"/>
                  </a:prstClr>
                </a:solidFill>
                <a:effectLst/>
                <a:uLnTx/>
                <a:uFillTx/>
                <a:latin typeface="Calibri Light" panose="020F0302020204030204"/>
                <a:sym typeface="+mn-ea"/>
              </a:rPr>
              <a:t>算子</a:t>
            </a:r>
            <a:r>
              <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在一层内切换两个神经元，以交换它们对下一层的作用和影响。</a:t>
            </a:r>
            <a:endPar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endParaRPr>
          </a:p>
          <a:p>
            <a:pPr marL="0" marR="0" lvl="0" indent="0" algn="just"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6. </a:t>
            </a:r>
            <a:r>
              <a:rPr kumimoji="0" lang="zh-CN"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层去除</a:t>
            </a:r>
            <a:r>
              <a:rPr kumimoji="0" lang="en-US" altLang="zh-CN"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(LR)</a:t>
            </a:r>
            <a:r>
              <a:rPr kumimoji="0" lang="zh-CN" altLang="en-US"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a:t>
            </a:r>
            <a:r>
              <a:rPr sz="1600" b="1" noProof="0" dirty="0">
                <a:ln>
                  <a:noFill/>
                </a:ln>
                <a:solidFill>
                  <a:prstClr val="white">
                    <a:lumMod val="50000"/>
                  </a:prstClr>
                </a:solidFill>
                <a:effectLst/>
                <a:uLnTx/>
                <a:uFillTx/>
                <a:latin typeface="Calibri Light" panose="020F0302020204030204"/>
                <a:sym typeface="+mn-ea"/>
              </a:rPr>
              <a:t>L</a:t>
            </a:r>
            <a:r>
              <a:rPr lang="en-US" sz="1600" b="1" noProof="0" dirty="0">
                <a:ln>
                  <a:noFill/>
                </a:ln>
                <a:solidFill>
                  <a:prstClr val="white">
                    <a:lumMod val="50000"/>
                  </a:prstClr>
                </a:solidFill>
                <a:effectLst/>
                <a:uLnTx/>
                <a:uFillTx/>
                <a:latin typeface="Calibri Light" panose="020F0302020204030204"/>
                <a:sym typeface="+mn-ea"/>
              </a:rPr>
              <a:t>R</a:t>
            </a:r>
            <a:r>
              <a:rPr lang="zh-CN" sz="1600" b="1" noProof="0" dirty="0">
                <a:ln>
                  <a:noFill/>
                </a:ln>
                <a:solidFill>
                  <a:prstClr val="white">
                    <a:lumMod val="50000"/>
                  </a:prstClr>
                </a:solidFill>
                <a:effectLst/>
                <a:uLnTx/>
                <a:uFillTx/>
                <a:latin typeface="Calibri Light" panose="020F0302020204030204"/>
                <a:sym typeface="+mn-ea"/>
              </a:rPr>
              <a:t>算子</a:t>
            </a:r>
            <a:r>
              <a:rPr kumimoji="0" lang="zh-CN" altLang="en-US"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从</a:t>
            </a:r>
            <a:r>
              <a:rPr kumimoji="0" lang="en-US" altLang="zh-CN"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FNN</a:t>
            </a:r>
            <a:r>
              <a:rPr kumimoji="0" lang="zh-CN" altLang="en-US"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中删除一个层</a:t>
            </a:r>
            <a:endParaRPr kumimoji="0" lang="zh-CN" altLang="en-US" sz="1600" b="1" i="0" u="none" strike="noStrike" kern="1200" cap="none" spc="0" normalizeH="0" baseline="0" noProof="0" dirty="0">
              <a:ln>
                <a:noFill/>
              </a:ln>
              <a:solidFill>
                <a:prstClr val="white">
                  <a:lumMod val="50000"/>
                </a:prstClr>
              </a:solidFill>
              <a:effectLst/>
              <a:uLnTx/>
              <a:uFillTx/>
              <a:latin typeface="Calibri Light" panose="020F0302020204030204"/>
              <a:cs typeface="+mn-cs"/>
            </a:endParaRPr>
          </a:p>
          <a:p>
            <a:pPr marL="0" marR="0" lvl="0" indent="0" algn="just" defTabSz="914400" rtl="0" eaLnBrk="1" fontAlgn="auto" latinLnBrk="0" hangingPunct="1">
              <a:lnSpc>
                <a:spcPct val="100000"/>
              </a:lnSpc>
              <a:spcBef>
                <a:spcPts val="0"/>
              </a:spcBef>
              <a:spcAft>
                <a:spcPts val="0"/>
              </a:spcAft>
              <a:buClrTx/>
              <a:buSzTx/>
              <a:buFontTx/>
              <a:buNone/>
              <a:defRPr/>
            </a:pPr>
            <a:r>
              <a:rPr kumimoji="0" lang="en-US"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7. </a:t>
            </a:r>
            <a:r>
              <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层添加(LA)：LA</a:t>
            </a:r>
            <a:r>
              <a:rPr lang="zh-CN" sz="1600" b="1" noProof="0" dirty="0">
                <a:ln>
                  <a:noFill/>
                </a:ln>
                <a:solidFill>
                  <a:prstClr val="white">
                    <a:lumMod val="50000"/>
                  </a:prstClr>
                </a:solidFill>
                <a:effectLst/>
                <a:uLnTx/>
                <a:uFillTx/>
                <a:latin typeface="Calibri Light" panose="020F0302020204030204"/>
                <a:sym typeface="+mn-ea"/>
              </a:rPr>
              <a:t>算子</a:t>
            </a:r>
            <a:r>
              <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向</a:t>
            </a:r>
            <a:r>
              <a:rPr kumimoji="0" lang="en-US"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F</a:t>
            </a:r>
            <a:r>
              <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NN添加一层。</a:t>
            </a:r>
            <a:endPar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endParaRPr>
          </a:p>
          <a:p>
            <a:pPr marL="0" marR="0" lvl="0" indent="0" algn="just" defTabSz="914400" rtl="0" eaLnBrk="1" fontAlgn="auto" latinLnBrk="0" hangingPunct="1">
              <a:lnSpc>
                <a:spcPct val="100000"/>
              </a:lnSpc>
              <a:spcBef>
                <a:spcPts val="0"/>
              </a:spcBef>
              <a:spcAft>
                <a:spcPts val="0"/>
              </a:spcAft>
              <a:buClrTx/>
              <a:buSzTx/>
              <a:buFontTx/>
              <a:buNone/>
              <a:defRPr/>
            </a:pPr>
            <a:r>
              <a:rPr lang="en-US" sz="1600" b="1" noProof="0" dirty="0">
                <a:ln>
                  <a:noFill/>
                </a:ln>
                <a:solidFill>
                  <a:prstClr val="white">
                    <a:lumMod val="50000"/>
                  </a:prstClr>
                </a:solidFill>
                <a:effectLst/>
                <a:uLnTx/>
                <a:uFillTx/>
                <a:latin typeface="Calibri Light" panose="020F0302020204030204"/>
                <a:sym typeface="+mn-ea"/>
              </a:rPr>
              <a:t>8. </a:t>
            </a:r>
            <a:r>
              <a:rPr sz="1600" b="1" noProof="0" dirty="0">
                <a:ln>
                  <a:noFill/>
                </a:ln>
                <a:solidFill>
                  <a:prstClr val="white">
                    <a:lumMod val="50000"/>
                  </a:prstClr>
                </a:solidFill>
                <a:effectLst/>
                <a:uLnTx/>
                <a:uFillTx/>
                <a:latin typeface="Calibri Light" panose="020F0302020204030204"/>
                <a:sym typeface="+mn-ea"/>
              </a:rPr>
              <a:t>层</a:t>
            </a:r>
            <a:r>
              <a:rPr lang="zh-CN" sz="1600" b="1" noProof="0" dirty="0">
                <a:ln>
                  <a:noFill/>
                </a:ln>
                <a:solidFill>
                  <a:prstClr val="white">
                    <a:lumMod val="50000"/>
                  </a:prstClr>
                </a:solidFill>
                <a:effectLst/>
                <a:uLnTx/>
                <a:uFillTx/>
                <a:latin typeface="Calibri Light" panose="020F0302020204030204"/>
                <a:sym typeface="+mn-ea"/>
              </a:rPr>
              <a:t>重复</a:t>
            </a:r>
            <a:r>
              <a:rPr sz="1600" b="1" noProof="0" dirty="0">
                <a:ln>
                  <a:noFill/>
                </a:ln>
                <a:solidFill>
                  <a:prstClr val="white">
                    <a:lumMod val="50000"/>
                  </a:prstClr>
                </a:solidFill>
                <a:effectLst/>
                <a:uLnTx/>
                <a:uFillTx/>
                <a:latin typeface="Calibri Light" panose="020F0302020204030204"/>
                <a:sym typeface="+mn-ea"/>
              </a:rPr>
              <a:t>(LD)：</a:t>
            </a:r>
            <a:r>
              <a:rPr sz="1600" b="1" noProof="0" dirty="0">
                <a:ln>
                  <a:noFill/>
                </a:ln>
                <a:solidFill>
                  <a:prstClr val="white">
                    <a:lumMod val="50000"/>
                  </a:prstClr>
                </a:solidFill>
                <a:effectLst/>
                <a:uLnTx/>
                <a:uFillTx/>
                <a:latin typeface="Calibri Light" panose="020F0302020204030204"/>
                <a:sym typeface="+mn-ea"/>
              </a:rPr>
              <a:t>LD</a:t>
            </a:r>
            <a:r>
              <a:rPr lang="zh-CN" sz="1600" b="1" noProof="0" dirty="0">
                <a:ln>
                  <a:noFill/>
                </a:ln>
                <a:solidFill>
                  <a:prstClr val="white">
                    <a:lumMod val="50000"/>
                  </a:prstClr>
                </a:solidFill>
                <a:effectLst/>
                <a:uLnTx/>
                <a:uFillTx/>
                <a:latin typeface="Calibri Light" panose="020F0302020204030204"/>
                <a:sym typeface="+mn-ea"/>
              </a:rPr>
              <a:t>算子</a:t>
            </a:r>
            <a:r>
              <a:rPr sz="1600" b="1" noProof="0" dirty="0">
                <a:ln>
                  <a:noFill/>
                </a:ln>
                <a:solidFill>
                  <a:prstClr val="white">
                    <a:lumMod val="50000"/>
                  </a:prstClr>
                </a:solidFill>
                <a:effectLst/>
                <a:uLnTx/>
                <a:uFillTx/>
                <a:latin typeface="Calibri Light" panose="020F0302020204030204"/>
                <a:sym typeface="+mn-ea"/>
              </a:rPr>
              <a:t>在</a:t>
            </a:r>
            <a:r>
              <a:rPr lang="zh-CN" sz="1600" b="1" noProof="0" dirty="0">
                <a:ln>
                  <a:noFill/>
                </a:ln>
                <a:solidFill>
                  <a:prstClr val="white">
                    <a:lumMod val="50000"/>
                  </a:prstClr>
                </a:solidFill>
                <a:effectLst/>
                <a:uLnTx/>
                <a:uFillTx/>
                <a:latin typeface="Calibri Light" panose="020F0302020204030204"/>
                <a:sym typeface="+mn-ea"/>
              </a:rPr>
              <a:t>某个</a:t>
            </a:r>
            <a:r>
              <a:rPr sz="1600" b="1" noProof="0" dirty="0">
                <a:ln>
                  <a:noFill/>
                </a:ln>
                <a:solidFill>
                  <a:prstClr val="white">
                    <a:lumMod val="50000"/>
                  </a:prstClr>
                </a:solidFill>
                <a:effectLst/>
                <a:uLnTx/>
                <a:uFillTx/>
                <a:latin typeface="Calibri Light" panose="020F0302020204030204"/>
                <a:sym typeface="+mn-ea"/>
              </a:rPr>
              <a:t>原始层之后复制和插入复制的层。</a:t>
            </a:r>
            <a:endPar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endParaRPr>
          </a:p>
          <a:p>
            <a:pPr marL="0" marR="0" lvl="0" indent="0" algn="just" defTabSz="914400" rtl="0" eaLnBrk="1" fontAlgn="auto" latinLnBrk="0" hangingPunct="1">
              <a:lnSpc>
                <a:spcPct val="100000"/>
              </a:lnSpc>
              <a:spcBef>
                <a:spcPts val="0"/>
              </a:spcBef>
              <a:spcAft>
                <a:spcPts val="0"/>
              </a:spcAft>
              <a:buClrTx/>
              <a:buSzTx/>
              <a:buFontTx/>
              <a:buNone/>
              <a:defRPr/>
            </a:pPr>
            <a:endParaRPr kumimoji="0" sz="1600" b="1" i="0" u="none" strike="noStrike" kern="1200" cap="none" spc="0" normalizeH="0" baseline="0" noProof="0" dirty="0">
              <a:ln>
                <a:noFill/>
              </a:ln>
              <a:solidFill>
                <a:prstClr val="white">
                  <a:lumMod val="50000"/>
                </a:prstClr>
              </a:solidFill>
              <a:effectLst/>
              <a:uLnTx/>
              <a:uFillTx/>
              <a:latin typeface="Calibri Light" panose="020F0302020204030204"/>
              <a:cs typeface="+mn-cs"/>
            </a:endParaRPr>
          </a:p>
        </p:txBody>
      </p:sp>
    </p:spTree>
  </p:cSld>
  <p:clrMapOvr>
    <a:masterClrMapping/>
  </p:clrMapOvr>
  <p:transition spd="slow">
    <p:push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0000">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14:bounceEnd="40000">
                                          <p:cBhvr additive="base">
                                            <p:cTn id="7" dur="500" fill="hold"/>
                                            <p:tgtEl>
                                              <p:spTgt spid="26"/>
                                            </p:tgtEl>
                                            <p:attrNameLst>
                                              <p:attrName>ppt_x</p:attrName>
                                            </p:attrNameLst>
                                          </p:cBhvr>
                                          <p:tavLst>
                                            <p:tav tm="0">
                                              <p:val>
                                                <p:strVal val="0-#ppt_w/2"/>
                                              </p:val>
                                            </p:tav>
                                            <p:tav tm="100000">
                                              <p:val>
                                                <p:strVal val="#ppt_x"/>
                                              </p:val>
                                            </p:tav>
                                          </p:tavLst>
                                        </p:anim>
                                        <p:anim calcmode="lin" valueType="num" p14:bounceEnd="40000">
                                          <p:cBhvr additive="base">
                                            <p:cTn id="8" dur="500" fill="hold"/>
                                            <p:tgtEl>
                                              <p:spTgt spid="26"/>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250"/>
                                      </p:stCondLst>
                                      <p:iterate type="lt">
                                        <p:tmPct val="1000"/>
                                      </p:iterate>
                                      <p:childTnLst>
                                        <p:set>
                                          <p:cBhvr>
                                            <p:cTn id="10" dur="1" fill="hold">
                                              <p:stCondLst>
                                                <p:cond delay="0"/>
                                              </p:stCondLst>
                                            </p:cTn>
                                            <p:tgtEl>
                                              <p:spTgt spid="25"/>
                                            </p:tgtEl>
                                            <p:attrNameLst>
                                              <p:attrName>style.visibility</p:attrName>
                                            </p:attrNameLst>
                                          </p:cBhvr>
                                          <p:to>
                                            <p:strVal val="visible"/>
                                          </p:to>
                                        </p:set>
                                        <p:animEffect transition="in" filter="wipe(up)">
                                          <p:cBhvr>
                                            <p:cTn id="11" dur="250"/>
                                            <p:tgtEl>
                                              <p:spTgt spid="25"/>
                                            </p:tgtEl>
                                          </p:cBhvr>
                                        </p:animEffect>
                                      </p:childTnLst>
                                    </p:cTn>
                                  </p:par>
                                  <p:par>
                                    <p:cTn id="12" presetID="22" presetClass="entr" presetSubtype="4" fill="hold" nodeType="withEffect">
                                      <p:stCondLst>
                                        <p:cond delay="500"/>
                                      </p:stCondLst>
                                      <p:childTnLst>
                                        <p:set>
                                          <p:cBhvr>
                                            <p:cTn id="13" dur="1" fill="hold">
                                              <p:stCondLst>
                                                <p:cond delay="0"/>
                                              </p:stCondLst>
                                            </p:cTn>
                                            <p:tgtEl>
                                              <p:spTgt spid="3"/>
                                            </p:tgtEl>
                                            <p:attrNameLst>
                                              <p:attrName>style.visibility</p:attrName>
                                            </p:attrNameLst>
                                          </p:cBhvr>
                                          <p:to>
                                            <p:strVal val="visible"/>
                                          </p:to>
                                        </p:set>
                                        <p:animEffect transition="in" filter="wipe(down)">
                                          <p:cBhvr>
                                            <p:cTn id="1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0-#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250"/>
                                      </p:stCondLst>
                                      <p:iterate type="lt">
                                        <p:tmPct val="1000"/>
                                      </p:iterate>
                                      <p:childTnLst>
                                        <p:set>
                                          <p:cBhvr>
                                            <p:cTn id="10" dur="1" fill="hold">
                                              <p:stCondLst>
                                                <p:cond delay="0"/>
                                              </p:stCondLst>
                                            </p:cTn>
                                            <p:tgtEl>
                                              <p:spTgt spid="25"/>
                                            </p:tgtEl>
                                            <p:attrNameLst>
                                              <p:attrName>style.visibility</p:attrName>
                                            </p:attrNameLst>
                                          </p:cBhvr>
                                          <p:to>
                                            <p:strVal val="visible"/>
                                          </p:to>
                                        </p:set>
                                        <p:animEffect transition="in" filter="wipe(up)">
                                          <p:cBhvr>
                                            <p:cTn id="11" dur="250"/>
                                            <p:tgtEl>
                                              <p:spTgt spid="25"/>
                                            </p:tgtEl>
                                          </p:cBhvr>
                                        </p:animEffect>
                                      </p:childTnLst>
                                    </p:cTn>
                                  </p:par>
                                  <p:par>
                                    <p:cTn id="12" presetID="22" presetClass="entr" presetSubtype="4" fill="hold" nodeType="withEffect">
                                      <p:stCondLst>
                                        <p:cond delay="500"/>
                                      </p:stCondLst>
                                      <p:childTnLst>
                                        <p:set>
                                          <p:cBhvr>
                                            <p:cTn id="13" dur="1" fill="hold">
                                              <p:stCondLst>
                                                <p:cond delay="0"/>
                                              </p:stCondLst>
                                            </p:cTn>
                                            <p:tgtEl>
                                              <p:spTgt spid="3"/>
                                            </p:tgtEl>
                                            <p:attrNameLst>
                                              <p:attrName>style.visibility</p:attrName>
                                            </p:attrNameLst>
                                          </p:cBhvr>
                                          <p:to>
                                            <p:strVal val="visible"/>
                                          </p:to>
                                        </p:set>
                                        <p:animEffect transition="in" filter="wipe(down)">
                                          <p:cBhvr>
                                            <p:cTn id="1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 name="组合 62"/>
          <p:cNvGrpSpPr/>
          <p:nvPr/>
        </p:nvGrpSpPr>
        <p:grpSpPr>
          <a:xfrm>
            <a:off x="1232535" y="4808855"/>
            <a:ext cx="9276080" cy="3149600"/>
            <a:chOff x="2455" y="4663"/>
            <a:chExt cx="14608" cy="4960"/>
          </a:xfrm>
        </p:grpSpPr>
        <p:sp>
          <p:nvSpPr>
            <p:cNvPr id="6" name="Line 5"/>
            <p:cNvSpPr>
              <a:spLocks noChangeShapeType="1"/>
            </p:cNvSpPr>
            <p:nvPr/>
          </p:nvSpPr>
          <p:spPr bwMode="auto">
            <a:xfrm>
              <a:off x="2455" y="6975"/>
              <a:ext cx="0" cy="1028"/>
            </a:xfrm>
            <a:prstGeom prst="line">
              <a:avLst/>
            </a:prstGeom>
            <a:noFill/>
            <a:ln w="12700" cap="flat">
              <a:solidFill>
                <a:srgbClr val="F2F2F2"/>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 name="Line 6"/>
            <p:cNvSpPr>
              <a:spLocks noChangeShapeType="1"/>
            </p:cNvSpPr>
            <p:nvPr/>
          </p:nvSpPr>
          <p:spPr bwMode="auto">
            <a:xfrm>
              <a:off x="6045" y="6685"/>
              <a:ext cx="0" cy="1963"/>
            </a:xfrm>
            <a:prstGeom prst="line">
              <a:avLst/>
            </a:prstGeom>
            <a:noFill/>
            <a:ln w="12700" cap="flat">
              <a:solidFill>
                <a:srgbClr val="F2F2F2"/>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9" name="Line 8"/>
            <p:cNvSpPr>
              <a:spLocks noChangeShapeType="1"/>
            </p:cNvSpPr>
            <p:nvPr/>
          </p:nvSpPr>
          <p:spPr bwMode="auto">
            <a:xfrm>
              <a:off x="2768" y="5835"/>
              <a:ext cx="0" cy="3278"/>
            </a:xfrm>
            <a:prstGeom prst="line">
              <a:avLst/>
            </a:prstGeom>
            <a:noFill/>
            <a:ln w="12700" cap="flat">
              <a:solidFill>
                <a:srgbClr val="E5E5E5"/>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0" name="Line 9"/>
            <p:cNvSpPr>
              <a:spLocks noChangeShapeType="1"/>
            </p:cNvSpPr>
            <p:nvPr/>
          </p:nvSpPr>
          <p:spPr bwMode="auto">
            <a:xfrm>
              <a:off x="5733" y="7175"/>
              <a:ext cx="0" cy="1055"/>
            </a:xfrm>
            <a:prstGeom prst="line">
              <a:avLst/>
            </a:prstGeom>
            <a:noFill/>
            <a:ln w="12700" cap="flat">
              <a:solidFill>
                <a:srgbClr val="E5E5E5"/>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1" name="Line 10"/>
            <p:cNvSpPr>
              <a:spLocks noChangeShapeType="1"/>
            </p:cNvSpPr>
            <p:nvPr/>
          </p:nvSpPr>
          <p:spPr bwMode="auto">
            <a:xfrm>
              <a:off x="3063" y="5835"/>
              <a:ext cx="0" cy="2680"/>
            </a:xfrm>
            <a:prstGeom prst="line">
              <a:avLst/>
            </a:prstGeom>
            <a:noFill/>
            <a:ln w="12700" cap="flat">
              <a:solidFill>
                <a:srgbClr val="D8D8D8"/>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2" name="Line 11"/>
            <p:cNvSpPr>
              <a:spLocks noChangeShapeType="1"/>
            </p:cNvSpPr>
            <p:nvPr/>
          </p:nvSpPr>
          <p:spPr bwMode="auto">
            <a:xfrm>
              <a:off x="5458" y="6568"/>
              <a:ext cx="0" cy="1778"/>
            </a:xfrm>
            <a:prstGeom prst="line">
              <a:avLst/>
            </a:prstGeom>
            <a:noFill/>
            <a:ln w="12700" cap="flat">
              <a:solidFill>
                <a:srgbClr val="D8D8D8"/>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3" name="Line 12"/>
            <p:cNvSpPr>
              <a:spLocks noChangeShapeType="1"/>
            </p:cNvSpPr>
            <p:nvPr/>
          </p:nvSpPr>
          <p:spPr bwMode="auto">
            <a:xfrm>
              <a:off x="3348" y="6975"/>
              <a:ext cx="0" cy="2510"/>
            </a:xfrm>
            <a:prstGeom prst="line">
              <a:avLst/>
            </a:prstGeom>
            <a:noFill/>
            <a:ln w="12700" cap="flat">
              <a:solidFill>
                <a:srgbClr val="CCCCCC"/>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4" name="Line 13"/>
            <p:cNvSpPr>
              <a:spLocks noChangeShapeType="1"/>
            </p:cNvSpPr>
            <p:nvPr/>
          </p:nvSpPr>
          <p:spPr bwMode="auto">
            <a:xfrm>
              <a:off x="5143" y="5533"/>
              <a:ext cx="0" cy="3240"/>
            </a:xfrm>
            <a:prstGeom prst="line">
              <a:avLst/>
            </a:prstGeom>
            <a:noFill/>
            <a:ln w="12700" cap="flat">
              <a:solidFill>
                <a:srgbClr val="CCCCCC"/>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5" name="Line 14"/>
            <p:cNvSpPr>
              <a:spLocks noChangeShapeType="1"/>
            </p:cNvSpPr>
            <p:nvPr/>
          </p:nvSpPr>
          <p:spPr bwMode="auto">
            <a:xfrm>
              <a:off x="3643" y="5835"/>
              <a:ext cx="0" cy="2253"/>
            </a:xfrm>
            <a:prstGeom prst="line">
              <a:avLst/>
            </a:prstGeom>
            <a:noFill/>
            <a:ln w="12700" cap="flat">
              <a:solidFill>
                <a:srgbClr val="BCBCBC"/>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6" name="Line 15"/>
            <p:cNvSpPr>
              <a:spLocks noChangeShapeType="1"/>
            </p:cNvSpPr>
            <p:nvPr/>
          </p:nvSpPr>
          <p:spPr bwMode="auto">
            <a:xfrm>
              <a:off x="4858" y="7105"/>
              <a:ext cx="0" cy="2008"/>
            </a:xfrm>
            <a:prstGeom prst="line">
              <a:avLst/>
            </a:prstGeom>
            <a:noFill/>
            <a:ln w="12700" cap="flat">
              <a:solidFill>
                <a:srgbClr val="BCBCBC"/>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7" name="Line 16"/>
            <p:cNvSpPr>
              <a:spLocks noChangeShapeType="1"/>
            </p:cNvSpPr>
            <p:nvPr/>
          </p:nvSpPr>
          <p:spPr bwMode="auto">
            <a:xfrm>
              <a:off x="3938" y="6963"/>
              <a:ext cx="0" cy="1495"/>
            </a:xfrm>
            <a:prstGeom prst="line">
              <a:avLst/>
            </a:prstGeom>
            <a:noFill/>
            <a:ln w="12700" cap="flat">
              <a:solidFill>
                <a:srgbClr val="A5A5A5"/>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8" name="Line 17"/>
            <p:cNvSpPr>
              <a:spLocks noChangeShapeType="1"/>
            </p:cNvSpPr>
            <p:nvPr/>
          </p:nvSpPr>
          <p:spPr bwMode="auto">
            <a:xfrm>
              <a:off x="4565" y="5480"/>
              <a:ext cx="0" cy="2608"/>
            </a:xfrm>
            <a:prstGeom prst="line">
              <a:avLst/>
            </a:prstGeom>
            <a:noFill/>
            <a:ln w="12700" cap="flat">
              <a:solidFill>
                <a:srgbClr val="A5A5A5"/>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grpSp>
          <p:nvGrpSpPr>
            <p:cNvPr id="3" name="组合 2"/>
            <p:cNvGrpSpPr/>
            <p:nvPr/>
          </p:nvGrpSpPr>
          <p:grpSpPr>
            <a:xfrm>
              <a:off x="4160" y="4863"/>
              <a:ext cx="200" cy="3368"/>
              <a:chOff x="2641600" y="3087688"/>
              <a:chExt cx="127000" cy="2138363"/>
            </a:xfrm>
          </p:grpSpPr>
          <p:sp>
            <p:nvSpPr>
              <p:cNvPr id="19" name="Line 18"/>
              <p:cNvSpPr>
                <a:spLocks noChangeShapeType="1"/>
              </p:cNvSpPr>
              <p:nvPr/>
            </p:nvSpPr>
            <p:spPr bwMode="auto">
              <a:xfrm>
                <a:off x="2705100" y="3211513"/>
                <a:ext cx="0" cy="2014538"/>
              </a:xfrm>
              <a:prstGeom prst="line">
                <a:avLst/>
              </a:prstGeom>
              <a:noFill/>
              <a:ln w="12700" cap="flat">
                <a:solidFill>
                  <a:srgbClr val="3F3F3F"/>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0" name="Oval 19"/>
              <p:cNvSpPr>
                <a:spLocks noChangeArrowheads="1"/>
              </p:cNvSpPr>
              <p:nvPr/>
            </p:nvSpPr>
            <p:spPr bwMode="auto">
              <a:xfrm>
                <a:off x="2641600" y="3087688"/>
                <a:ext cx="127000" cy="123825"/>
              </a:xfrm>
              <a:prstGeom prst="ellipse">
                <a:avLst/>
              </a:prstGeom>
              <a:noFill/>
              <a:ln w="12700" cap="flat">
                <a:solidFill>
                  <a:srgbClr val="3F3F3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grpSp>
        <p:sp>
          <p:nvSpPr>
            <p:cNvPr id="21" name="Line 20"/>
            <p:cNvSpPr>
              <a:spLocks noChangeShapeType="1"/>
            </p:cNvSpPr>
            <p:nvPr/>
          </p:nvSpPr>
          <p:spPr bwMode="auto">
            <a:xfrm>
              <a:off x="7510" y="7000"/>
              <a:ext cx="0" cy="1230"/>
            </a:xfrm>
            <a:prstGeom prst="line">
              <a:avLst/>
            </a:prstGeom>
            <a:noFill/>
            <a:ln w="12700" cap="flat">
              <a:solidFill>
                <a:srgbClr val="F2F2F2"/>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2" name="Line 21"/>
            <p:cNvSpPr>
              <a:spLocks noChangeShapeType="1"/>
            </p:cNvSpPr>
            <p:nvPr/>
          </p:nvSpPr>
          <p:spPr bwMode="auto">
            <a:xfrm>
              <a:off x="7853" y="6253"/>
              <a:ext cx="0" cy="1783"/>
            </a:xfrm>
            <a:prstGeom prst="line">
              <a:avLst/>
            </a:prstGeom>
            <a:noFill/>
            <a:ln w="12700" cap="flat">
              <a:solidFill>
                <a:srgbClr val="E5E5E5"/>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3" name="Line 22"/>
            <p:cNvSpPr>
              <a:spLocks noChangeShapeType="1"/>
            </p:cNvSpPr>
            <p:nvPr/>
          </p:nvSpPr>
          <p:spPr bwMode="auto">
            <a:xfrm>
              <a:off x="10830" y="6910"/>
              <a:ext cx="0" cy="1055"/>
            </a:xfrm>
            <a:prstGeom prst="line">
              <a:avLst/>
            </a:prstGeom>
            <a:noFill/>
            <a:ln w="12700" cap="flat">
              <a:solidFill>
                <a:srgbClr val="E5E5E5"/>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4" name="Line 23"/>
            <p:cNvSpPr>
              <a:spLocks noChangeShapeType="1"/>
            </p:cNvSpPr>
            <p:nvPr/>
          </p:nvSpPr>
          <p:spPr bwMode="auto">
            <a:xfrm>
              <a:off x="11105" y="6320"/>
              <a:ext cx="0" cy="1830"/>
            </a:xfrm>
            <a:prstGeom prst="line">
              <a:avLst/>
            </a:prstGeom>
            <a:noFill/>
            <a:ln w="12700" cap="flat">
              <a:solidFill>
                <a:srgbClr val="E5E5E5"/>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5" name="Line 24"/>
            <p:cNvSpPr>
              <a:spLocks noChangeShapeType="1"/>
            </p:cNvSpPr>
            <p:nvPr/>
          </p:nvSpPr>
          <p:spPr bwMode="auto">
            <a:xfrm>
              <a:off x="11385" y="6753"/>
              <a:ext cx="0" cy="1398"/>
            </a:xfrm>
            <a:prstGeom prst="line">
              <a:avLst/>
            </a:prstGeom>
            <a:noFill/>
            <a:ln w="12700" cap="flat">
              <a:solidFill>
                <a:srgbClr val="E5E5E5"/>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6" name="Line 25"/>
            <p:cNvSpPr>
              <a:spLocks noChangeShapeType="1"/>
            </p:cNvSpPr>
            <p:nvPr/>
          </p:nvSpPr>
          <p:spPr bwMode="auto">
            <a:xfrm>
              <a:off x="11690" y="7105"/>
              <a:ext cx="0" cy="860"/>
            </a:xfrm>
            <a:prstGeom prst="line">
              <a:avLst/>
            </a:prstGeom>
            <a:noFill/>
            <a:ln w="12700" cap="flat">
              <a:solidFill>
                <a:srgbClr val="E5E5E5"/>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7" name="Line 26"/>
            <p:cNvSpPr>
              <a:spLocks noChangeShapeType="1"/>
            </p:cNvSpPr>
            <p:nvPr/>
          </p:nvSpPr>
          <p:spPr bwMode="auto">
            <a:xfrm>
              <a:off x="8118" y="7005"/>
              <a:ext cx="0" cy="2108"/>
            </a:xfrm>
            <a:prstGeom prst="line">
              <a:avLst/>
            </a:prstGeom>
            <a:noFill/>
            <a:ln w="12700" cap="flat">
              <a:solidFill>
                <a:srgbClr val="D8D8D8"/>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8" name="Line 27"/>
            <p:cNvSpPr>
              <a:spLocks noChangeShapeType="1"/>
            </p:cNvSpPr>
            <p:nvPr/>
          </p:nvSpPr>
          <p:spPr bwMode="auto">
            <a:xfrm>
              <a:off x="10525" y="6663"/>
              <a:ext cx="0" cy="2655"/>
            </a:xfrm>
            <a:prstGeom prst="line">
              <a:avLst/>
            </a:prstGeom>
            <a:noFill/>
            <a:ln w="12700" cap="flat">
              <a:solidFill>
                <a:srgbClr val="D8D8D8"/>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9" name="Line 28"/>
            <p:cNvSpPr>
              <a:spLocks noChangeShapeType="1"/>
            </p:cNvSpPr>
            <p:nvPr/>
          </p:nvSpPr>
          <p:spPr bwMode="auto">
            <a:xfrm>
              <a:off x="8423" y="5750"/>
              <a:ext cx="0" cy="2898"/>
            </a:xfrm>
            <a:prstGeom prst="line">
              <a:avLst/>
            </a:prstGeom>
            <a:noFill/>
            <a:ln w="12700" cap="flat">
              <a:solidFill>
                <a:srgbClr val="CCCCCC"/>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0" name="Line 29"/>
            <p:cNvSpPr>
              <a:spLocks noChangeShapeType="1"/>
            </p:cNvSpPr>
            <p:nvPr/>
          </p:nvSpPr>
          <p:spPr bwMode="auto">
            <a:xfrm>
              <a:off x="10208" y="5385"/>
              <a:ext cx="0" cy="4238"/>
            </a:xfrm>
            <a:prstGeom prst="line">
              <a:avLst/>
            </a:prstGeom>
            <a:noFill/>
            <a:ln w="12700" cap="flat">
              <a:solidFill>
                <a:srgbClr val="CCCCCC"/>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1" name="Line 30"/>
            <p:cNvSpPr>
              <a:spLocks noChangeShapeType="1"/>
            </p:cNvSpPr>
            <p:nvPr/>
          </p:nvSpPr>
          <p:spPr bwMode="auto">
            <a:xfrm>
              <a:off x="8710" y="6685"/>
              <a:ext cx="0" cy="2088"/>
            </a:xfrm>
            <a:prstGeom prst="line">
              <a:avLst/>
            </a:prstGeom>
            <a:noFill/>
            <a:ln w="12700" cap="flat">
              <a:solidFill>
                <a:srgbClr val="BCBCBC"/>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2" name="Line 31"/>
            <p:cNvSpPr>
              <a:spLocks noChangeShapeType="1"/>
            </p:cNvSpPr>
            <p:nvPr/>
          </p:nvSpPr>
          <p:spPr bwMode="auto">
            <a:xfrm>
              <a:off x="9908" y="6663"/>
              <a:ext cx="0" cy="2960"/>
            </a:xfrm>
            <a:prstGeom prst="line">
              <a:avLst/>
            </a:prstGeom>
            <a:noFill/>
            <a:ln w="12700" cap="flat">
              <a:solidFill>
                <a:srgbClr val="BCBCBC"/>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3" name="Line 32"/>
            <p:cNvSpPr>
              <a:spLocks noChangeShapeType="1"/>
            </p:cNvSpPr>
            <p:nvPr/>
          </p:nvSpPr>
          <p:spPr bwMode="auto">
            <a:xfrm>
              <a:off x="9025" y="6848"/>
              <a:ext cx="0" cy="1303"/>
            </a:xfrm>
            <a:prstGeom prst="line">
              <a:avLst/>
            </a:prstGeom>
            <a:noFill/>
            <a:ln w="12700" cap="flat">
              <a:solidFill>
                <a:srgbClr val="A5A5A5"/>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4" name="Line 33"/>
            <p:cNvSpPr>
              <a:spLocks noChangeShapeType="1"/>
            </p:cNvSpPr>
            <p:nvPr/>
          </p:nvSpPr>
          <p:spPr bwMode="auto">
            <a:xfrm>
              <a:off x="9610" y="5840"/>
              <a:ext cx="0" cy="2933"/>
            </a:xfrm>
            <a:prstGeom prst="line">
              <a:avLst/>
            </a:prstGeom>
            <a:noFill/>
            <a:ln w="12700" cap="flat">
              <a:solidFill>
                <a:srgbClr val="A5A5A5"/>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grpSp>
          <p:nvGrpSpPr>
            <p:cNvPr id="2" name="组合 1"/>
            <p:cNvGrpSpPr/>
            <p:nvPr/>
          </p:nvGrpSpPr>
          <p:grpSpPr>
            <a:xfrm>
              <a:off x="9210" y="4663"/>
              <a:ext cx="195" cy="4960"/>
              <a:chOff x="5848350" y="2960688"/>
              <a:chExt cx="123825" cy="3149600"/>
            </a:xfrm>
          </p:grpSpPr>
          <p:sp>
            <p:nvSpPr>
              <p:cNvPr id="35" name="Line 34"/>
              <p:cNvSpPr>
                <a:spLocks noChangeShapeType="1"/>
              </p:cNvSpPr>
              <p:nvPr/>
            </p:nvSpPr>
            <p:spPr bwMode="auto">
              <a:xfrm>
                <a:off x="5911850" y="3087688"/>
                <a:ext cx="0" cy="3022600"/>
              </a:xfrm>
              <a:prstGeom prst="line">
                <a:avLst/>
              </a:prstGeom>
              <a:noFill/>
              <a:ln w="12700" cap="flat">
                <a:solidFill>
                  <a:srgbClr val="3F3F3F"/>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6" name="Oval 35"/>
              <p:cNvSpPr>
                <a:spLocks noChangeArrowheads="1"/>
              </p:cNvSpPr>
              <p:nvPr/>
            </p:nvSpPr>
            <p:spPr bwMode="auto">
              <a:xfrm>
                <a:off x="5848350" y="2960688"/>
                <a:ext cx="123825" cy="127000"/>
              </a:xfrm>
              <a:prstGeom prst="ellipse">
                <a:avLst/>
              </a:prstGeom>
              <a:noFill/>
              <a:ln w="12700" cap="flat">
                <a:solidFill>
                  <a:srgbClr val="3F3F3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grpSp>
        <p:sp>
          <p:nvSpPr>
            <p:cNvPr id="37" name="Line 36"/>
            <p:cNvSpPr>
              <a:spLocks noChangeShapeType="1"/>
            </p:cNvSpPr>
            <p:nvPr/>
          </p:nvSpPr>
          <p:spPr bwMode="auto">
            <a:xfrm>
              <a:off x="17063" y="7253"/>
              <a:ext cx="0" cy="845"/>
            </a:xfrm>
            <a:prstGeom prst="line">
              <a:avLst/>
            </a:prstGeom>
            <a:noFill/>
            <a:ln w="12700" cap="flat">
              <a:solidFill>
                <a:srgbClr val="F2F2F2"/>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8" name="Line 37"/>
            <p:cNvSpPr>
              <a:spLocks noChangeShapeType="1"/>
            </p:cNvSpPr>
            <p:nvPr/>
          </p:nvSpPr>
          <p:spPr bwMode="auto">
            <a:xfrm>
              <a:off x="12893" y="7100"/>
              <a:ext cx="0" cy="1780"/>
            </a:xfrm>
            <a:prstGeom prst="line">
              <a:avLst/>
            </a:prstGeom>
            <a:noFill/>
            <a:ln w="12700" cap="flat">
              <a:solidFill>
                <a:srgbClr val="E5E5E5"/>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9" name="Line 38"/>
            <p:cNvSpPr>
              <a:spLocks noChangeShapeType="1"/>
            </p:cNvSpPr>
            <p:nvPr/>
          </p:nvSpPr>
          <p:spPr bwMode="auto">
            <a:xfrm>
              <a:off x="15848" y="6353"/>
              <a:ext cx="0" cy="3270"/>
            </a:xfrm>
            <a:prstGeom prst="line">
              <a:avLst/>
            </a:prstGeom>
            <a:noFill/>
            <a:ln w="12700" cap="flat">
              <a:solidFill>
                <a:srgbClr val="E5E5E5"/>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0" name="Line 39"/>
            <p:cNvSpPr>
              <a:spLocks noChangeShapeType="1"/>
            </p:cNvSpPr>
            <p:nvPr/>
          </p:nvSpPr>
          <p:spPr bwMode="auto">
            <a:xfrm>
              <a:off x="16180" y="6173"/>
              <a:ext cx="0" cy="2600"/>
            </a:xfrm>
            <a:prstGeom prst="line">
              <a:avLst/>
            </a:prstGeom>
            <a:noFill/>
            <a:ln w="12700" cap="flat">
              <a:solidFill>
                <a:srgbClr val="E5E5E5"/>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 name="Line 40"/>
            <p:cNvSpPr>
              <a:spLocks noChangeShapeType="1"/>
            </p:cNvSpPr>
            <p:nvPr/>
          </p:nvSpPr>
          <p:spPr bwMode="auto">
            <a:xfrm>
              <a:off x="16460" y="6838"/>
              <a:ext cx="0" cy="1035"/>
            </a:xfrm>
            <a:prstGeom prst="line">
              <a:avLst/>
            </a:prstGeom>
            <a:noFill/>
            <a:ln w="12700" cap="flat">
              <a:solidFill>
                <a:srgbClr val="E5E5E5"/>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2" name="Line 41"/>
            <p:cNvSpPr>
              <a:spLocks noChangeShapeType="1"/>
            </p:cNvSpPr>
            <p:nvPr/>
          </p:nvSpPr>
          <p:spPr bwMode="auto">
            <a:xfrm>
              <a:off x="16763" y="7238"/>
              <a:ext cx="0" cy="860"/>
            </a:xfrm>
            <a:prstGeom prst="line">
              <a:avLst/>
            </a:prstGeom>
            <a:noFill/>
            <a:ln w="12700" cap="flat">
              <a:solidFill>
                <a:srgbClr val="E5E5E5"/>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4" name="Line 43"/>
            <p:cNvSpPr>
              <a:spLocks noChangeShapeType="1"/>
            </p:cNvSpPr>
            <p:nvPr/>
          </p:nvSpPr>
          <p:spPr bwMode="auto">
            <a:xfrm>
              <a:off x="15565" y="6815"/>
              <a:ext cx="0" cy="1283"/>
            </a:xfrm>
            <a:prstGeom prst="line">
              <a:avLst/>
            </a:prstGeom>
            <a:noFill/>
            <a:ln w="12700" cap="flat">
              <a:solidFill>
                <a:srgbClr val="D8D8D8"/>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5" name="Line 44"/>
            <p:cNvSpPr>
              <a:spLocks noChangeShapeType="1"/>
            </p:cNvSpPr>
            <p:nvPr/>
          </p:nvSpPr>
          <p:spPr bwMode="auto">
            <a:xfrm>
              <a:off x="13500" y="6515"/>
              <a:ext cx="0" cy="2713"/>
            </a:xfrm>
            <a:prstGeom prst="line">
              <a:avLst/>
            </a:prstGeom>
            <a:noFill/>
            <a:ln w="12700" cap="flat">
              <a:solidFill>
                <a:srgbClr val="CCCCCC"/>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6" name="Line 45"/>
            <p:cNvSpPr>
              <a:spLocks noChangeShapeType="1"/>
            </p:cNvSpPr>
            <p:nvPr/>
          </p:nvSpPr>
          <p:spPr bwMode="auto">
            <a:xfrm>
              <a:off x="15285" y="6910"/>
              <a:ext cx="0" cy="2485"/>
            </a:xfrm>
            <a:prstGeom prst="line">
              <a:avLst/>
            </a:prstGeom>
            <a:noFill/>
            <a:ln w="12700" cap="flat">
              <a:solidFill>
                <a:srgbClr val="CCCCCC"/>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7" name="Line 46"/>
            <p:cNvSpPr>
              <a:spLocks noChangeShapeType="1"/>
            </p:cNvSpPr>
            <p:nvPr/>
          </p:nvSpPr>
          <p:spPr bwMode="auto">
            <a:xfrm>
              <a:off x="13785" y="6263"/>
              <a:ext cx="0" cy="1968"/>
            </a:xfrm>
            <a:prstGeom prst="line">
              <a:avLst/>
            </a:prstGeom>
            <a:noFill/>
            <a:ln w="12700" cap="flat">
              <a:solidFill>
                <a:srgbClr val="BCBCBC"/>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8" name="Line 47"/>
            <p:cNvSpPr>
              <a:spLocks noChangeShapeType="1"/>
            </p:cNvSpPr>
            <p:nvPr/>
          </p:nvSpPr>
          <p:spPr bwMode="auto">
            <a:xfrm>
              <a:off x="14983" y="5270"/>
              <a:ext cx="0" cy="4125"/>
            </a:xfrm>
            <a:prstGeom prst="line">
              <a:avLst/>
            </a:prstGeom>
            <a:noFill/>
            <a:ln w="12700" cap="flat">
              <a:solidFill>
                <a:srgbClr val="BCBCBC"/>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9" name="Line 48"/>
            <p:cNvSpPr>
              <a:spLocks noChangeShapeType="1"/>
            </p:cNvSpPr>
            <p:nvPr/>
          </p:nvSpPr>
          <p:spPr bwMode="auto">
            <a:xfrm>
              <a:off x="14080" y="6515"/>
              <a:ext cx="0" cy="2195"/>
            </a:xfrm>
            <a:prstGeom prst="line">
              <a:avLst/>
            </a:prstGeom>
            <a:noFill/>
            <a:ln w="12700" cap="flat">
              <a:solidFill>
                <a:srgbClr val="A5A5A5"/>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0" name="Line 49"/>
            <p:cNvSpPr>
              <a:spLocks noChangeShapeType="1"/>
            </p:cNvSpPr>
            <p:nvPr/>
          </p:nvSpPr>
          <p:spPr bwMode="auto">
            <a:xfrm>
              <a:off x="14683" y="6910"/>
              <a:ext cx="0" cy="2570"/>
            </a:xfrm>
            <a:prstGeom prst="line">
              <a:avLst/>
            </a:prstGeom>
            <a:noFill/>
            <a:ln w="12700" cap="flat">
              <a:solidFill>
                <a:srgbClr val="A5A5A5"/>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grpSp>
          <p:nvGrpSpPr>
            <p:cNvPr id="4" name="组合 3"/>
            <p:cNvGrpSpPr/>
            <p:nvPr/>
          </p:nvGrpSpPr>
          <p:grpSpPr>
            <a:xfrm>
              <a:off x="14283" y="5223"/>
              <a:ext cx="195" cy="4400"/>
              <a:chOff x="9069388" y="3316288"/>
              <a:chExt cx="123825" cy="2794000"/>
            </a:xfrm>
          </p:grpSpPr>
          <p:sp>
            <p:nvSpPr>
              <p:cNvPr id="51" name="Line 50"/>
              <p:cNvSpPr>
                <a:spLocks noChangeShapeType="1"/>
              </p:cNvSpPr>
              <p:nvPr/>
            </p:nvSpPr>
            <p:spPr bwMode="auto">
              <a:xfrm>
                <a:off x="9132888" y="3443288"/>
                <a:ext cx="0" cy="2667000"/>
              </a:xfrm>
              <a:prstGeom prst="line">
                <a:avLst/>
              </a:prstGeom>
              <a:noFill/>
              <a:ln w="12700" cap="flat">
                <a:solidFill>
                  <a:srgbClr val="3F3F3F"/>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2" name="Oval 51"/>
              <p:cNvSpPr>
                <a:spLocks noChangeArrowheads="1"/>
              </p:cNvSpPr>
              <p:nvPr/>
            </p:nvSpPr>
            <p:spPr bwMode="auto">
              <a:xfrm>
                <a:off x="9069388" y="3316288"/>
                <a:ext cx="123825" cy="127000"/>
              </a:xfrm>
              <a:prstGeom prst="ellipse">
                <a:avLst/>
              </a:prstGeom>
              <a:noFill/>
              <a:ln w="12700" cap="flat">
                <a:solidFill>
                  <a:srgbClr val="3F3F3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grpSp>
        <p:grpSp>
          <p:nvGrpSpPr>
            <p:cNvPr id="5" name="组合 4"/>
            <p:cNvGrpSpPr/>
            <p:nvPr/>
          </p:nvGrpSpPr>
          <p:grpSpPr>
            <a:xfrm>
              <a:off x="6275" y="5855"/>
              <a:ext cx="128" cy="2180"/>
              <a:chOff x="3984625" y="3717926"/>
              <a:chExt cx="80963" cy="1384300"/>
            </a:xfrm>
          </p:grpSpPr>
          <p:sp>
            <p:nvSpPr>
              <p:cNvPr id="8" name="Line 7"/>
              <p:cNvSpPr>
                <a:spLocks noChangeShapeType="1"/>
              </p:cNvSpPr>
              <p:nvPr/>
            </p:nvSpPr>
            <p:spPr bwMode="auto">
              <a:xfrm>
                <a:off x="4025900" y="3805238"/>
                <a:ext cx="0" cy="1296988"/>
              </a:xfrm>
              <a:prstGeom prst="line">
                <a:avLst/>
              </a:prstGeom>
              <a:noFill/>
              <a:ln w="12700" cap="flat">
                <a:solidFill>
                  <a:srgbClr val="E2E2E2"/>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3" name="Oval 52"/>
              <p:cNvSpPr>
                <a:spLocks noChangeArrowheads="1"/>
              </p:cNvSpPr>
              <p:nvPr/>
            </p:nvSpPr>
            <p:spPr bwMode="auto">
              <a:xfrm>
                <a:off x="3984625" y="3717926"/>
                <a:ext cx="80963" cy="80963"/>
              </a:xfrm>
              <a:prstGeom prst="ellipse">
                <a:avLst/>
              </a:prstGeom>
              <a:noFill/>
              <a:ln w="12700" cap="flat">
                <a:solidFill>
                  <a:srgbClr val="E2E2E2"/>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grpSp>
        <p:grpSp>
          <p:nvGrpSpPr>
            <p:cNvPr id="64" name="组合 63"/>
            <p:cNvGrpSpPr/>
            <p:nvPr/>
          </p:nvGrpSpPr>
          <p:grpSpPr>
            <a:xfrm>
              <a:off x="13138" y="6060"/>
              <a:ext cx="130" cy="2228"/>
              <a:chOff x="8342313" y="3847839"/>
              <a:chExt cx="82550" cy="1414724"/>
            </a:xfrm>
          </p:grpSpPr>
          <p:sp>
            <p:nvSpPr>
              <p:cNvPr id="54" name="Oval 53"/>
              <p:cNvSpPr>
                <a:spLocks noChangeArrowheads="1"/>
              </p:cNvSpPr>
              <p:nvPr/>
            </p:nvSpPr>
            <p:spPr bwMode="auto">
              <a:xfrm>
                <a:off x="8342313" y="3847839"/>
                <a:ext cx="82550" cy="79375"/>
              </a:xfrm>
              <a:prstGeom prst="ellipse">
                <a:avLst/>
              </a:prstGeom>
              <a:noFill/>
              <a:ln w="12700" cap="flat">
                <a:solidFill>
                  <a:srgbClr val="E2E2E2"/>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3" name="Line 42"/>
              <p:cNvSpPr>
                <a:spLocks noChangeShapeType="1"/>
              </p:cNvSpPr>
              <p:nvPr/>
            </p:nvSpPr>
            <p:spPr bwMode="auto">
              <a:xfrm>
                <a:off x="8382000" y="3922713"/>
                <a:ext cx="0" cy="1339850"/>
              </a:xfrm>
              <a:prstGeom prst="line">
                <a:avLst/>
              </a:prstGeom>
              <a:noFill/>
              <a:ln w="12700" cap="flat">
                <a:solidFill>
                  <a:srgbClr val="D8D8D8"/>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grpSp>
      </p:grpSp>
      <p:sp>
        <p:nvSpPr>
          <p:cNvPr id="72" name="矩形 71"/>
          <p:cNvSpPr/>
          <p:nvPr/>
        </p:nvSpPr>
        <p:spPr>
          <a:xfrm>
            <a:off x="1006809" y="1244599"/>
            <a:ext cx="10383086" cy="583565"/>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lang="en-US" altLang="zh-CN" sz="1600" noProof="0" dirty="0">
                <a:ln>
                  <a:noFill/>
                </a:ln>
                <a:solidFill>
                  <a:prstClr val="white">
                    <a:lumMod val="50000"/>
                  </a:prstClr>
                </a:solidFill>
                <a:effectLst/>
                <a:uLnTx/>
                <a:uFillTx/>
                <a:latin typeface="Calibri Light" panose="020F0302020204030204"/>
                <a:sym typeface="+mn-ea"/>
              </a:rPr>
              <a:t>DeepMutation++</a:t>
            </a:r>
            <a:r>
              <a:rPr kumimoji="0" lang="zh-CN" altLang="en-US" sz="1600" b="0" i="0" u="none" strike="noStrike" kern="1200" cap="none" spc="0" normalizeH="0" baseline="0" noProof="0" dirty="0">
                <a:ln>
                  <a:noFill/>
                </a:ln>
                <a:solidFill>
                  <a:prstClr val="white">
                    <a:lumMod val="50000"/>
                  </a:prstClr>
                </a:solidFill>
                <a:effectLst/>
                <a:uLnTx/>
                <a:uFillTx/>
                <a:latin typeface="Calibri Light" panose="020F0302020204030204"/>
                <a:cs typeface="+mn-cs"/>
              </a:rPr>
              <a:t>进一步提出了九种专门用于 RNN 模型的新算子。RNN变异算子的实现较困难，因为它无法直接利用 Keras API 控制 RNN 的内部状态，而必须部分修改</a:t>
            </a:r>
            <a:r>
              <a:rPr lang="zh-CN" altLang="en-US" sz="1600" noProof="0" dirty="0">
                <a:ln>
                  <a:noFill/>
                </a:ln>
                <a:solidFill>
                  <a:prstClr val="white">
                    <a:lumMod val="50000"/>
                  </a:prstClr>
                </a:solidFill>
                <a:effectLst/>
                <a:uLnTx/>
                <a:uFillTx/>
                <a:latin typeface="Calibri Light" panose="020F0302020204030204"/>
                <a:sym typeface="+mn-ea"/>
              </a:rPr>
              <a:t> Keras 库函数来</a:t>
            </a:r>
            <a:r>
              <a:rPr kumimoji="0" lang="zh-CN" altLang="en-US" sz="1600" b="0" i="0" u="none" strike="noStrike" kern="1200" cap="none" spc="0" normalizeH="0" baseline="0" noProof="0" dirty="0">
                <a:ln>
                  <a:noFill/>
                </a:ln>
                <a:solidFill>
                  <a:prstClr val="white">
                    <a:lumMod val="50000"/>
                  </a:prstClr>
                </a:solidFill>
                <a:effectLst/>
                <a:uLnTx/>
                <a:uFillTx/>
                <a:latin typeface="Calibri Light" panose="020F0302020204030204"/>
                <a:cs typeface="+mn-cs"/>
              </a:rPr>
              <a:t>实现</a:t>
            </a:r>
            <a:endParaRPr kumimoji="0" lang="zh-CN" altLang="en-US" sz="1600" b="0" i="0" u="none" strike="noStrike" kern="1200" cap="none" spc="0" normalizeH="0" baseline="0" noProof="0" dirty="0">
              <a:ln>
                <a:noFill/>
              </a:ln>
              <a:solidFill>
                <a:prstClr val="white">
                  <a:lumMod val="50000"/>
                </a:prstClr>
              </a:solidFill>
              <a:effectLst/>
              <a:uLnTx/>
              <a:uFillTx/>
              <a:latin typeface="Calibri Light" panose="020F0302020204030204"/>
              <a:cs typeface="+mn-cs"/>
            </a:endParaRPr>
          </a:p>
        </p:txBody>
      </p:sp>
      <p:grpSp>
        <p:nvGrpSpPr>
          <p:cNvPr id="73" name="组合 72"/>
          <p:cNvGrpSpPr/>
          <p:nvPr/>
        </p:nvGrpSpPr>
        <p:grpSpPr>
          <a:xfrm>
            <a:off x="64293" y="254705"/>
            <a:ext cx="5111291" cy="990217"/>
            <a:chOff x="64293" y="254705"/>
            <a:chExt cx="5111291" cy="990217"/>
          </a:xfrm>
        </p:grpSpPr>
        <p:pic>
          <p:nvPicPr>
            <p:cNvPr id="74" name="图片 73"/>
            <p:cNvPicPr>
              <a:picLocks noChangeAspect="1"/>
            </p:cNvPicPr>
            <p:nvPr/>
          </p:nvPicPr>
          <p:blipFill>
            <a:blip r:embed="rId1"/>
            <a:stretch>
              <a:fillRect/>
            </a:stretch>
          </p:blipFill>
          <p:spPr>
            <a:xfrm>
              <a:off x="64293" y="254705"/>
              <a:ext cx="847725" cy="990217"/>
            </a:xfrm>
            <a:prstGeom prst="rect">
              <a:avLst/>
            </a:prstGeom>
          </p:spPr>
        </p:pic>
        <p:sp>
          <p:nvSpPr>
            <p:cNvPr id="75" name="AutoShape 28"/>
            <p:cNvSpPr>
              <a:spLocks noChangeAspect="1" noChangeArrowheads="1" noTextEdit="1"/>
            </p:cNvSpPr>
            <p:nvPr/>
          </p:nvSpPr>
          <p:spPr bwMode="auto">
            <a:xfrm>
              <a:off x="357188" y="500063"/>
              <a:ext cx="508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6" name="文本框 75"/>
            <p:cNvSpPr txBox="1"/>
            <p:nvPr/>
          </p:nvSpPr>
          <p:spPr>
            <a:xfrm>
              <a:off x="379405" y="549008"/>
              <a:ext cx="440690" cy="39878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black"/>
                  </a:solidFill>
                  <a:effectLst/>
                  <a:uLnTx/>
                  <a:uFillTx/>
                  <a:latin typeface="Calibri" panose="020F0502020204030204"/>
                  <a:cs typeface="+mn-cs"/>
                </a:rPr>
                <a:t>03</a:t>
              </a:r>
              <a:endParaRPr kumimoji="0" lang="zh-CN" altLang="en-US" sz="2000" b="0" i="0" u="none" strike="noStrike" kern="1200" cap="none" spc="0" normalizeH="0" baseline="0" noProof="0" dirty="0">
                <a:ln>
                  <a:noFill/>
                </a:ln>
                <a:solidFill>
                  <a:prstClr val="black"/>
                </a:solidFill>
                <a:effectLst/>
                <a:uLnTx/>
                <a:uFillTx/>
                <a:latin typeface="Calibri" panose="020F0502020204030204"/>
                <a:cs typeface="+mn-cs"/>
              </a:endParaRPr>
            </a:p>
          </p:txBody>
        </p:sp>
        <p:sp>
          <p:nvSpPr>
            <p:cNvPr id="77" name="文本框 76"/>
            <p:cNvSpPr txBox="1"/>
            <p:nvPr/>
          </p:nvSpPr>
          <p:spPr>
            <a:xfrm>
              <a:off x="1006809" y="465389"/>
              <a:ext cx="4168775" cy="583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black"/>
                  </a:solidFill>
                  <a:effectLst/>
                  <a:uLnTx/>
                  <a:uFillTx/>
                  <a:latin typeface="Calibri Light" panose="020F0302020204030204"/>
                  <a:cs typeface="+mn-cs"/>
                </a:rPr>
                <a:t>RNN</a:t>
              </a:r>
              <a:r>
                <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rPr>
                <a:t>变异算子实现</a:t>
              </a:r>
              <a:r>
                <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rPr>
                <a:t>原理</a:t>
              </a:r>
              <a:endPar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endParaRPr>
            </a:p>
          </p:txBody>
        </p:sp>
      </p:grpSp>
      <p:sp>
        <p:nvSpPr>
          <p:cNvPr id="67" name="矩形 66"/>
          <p:cNvSpPr/>
          <p:nvPr/>
        </p:nvSpPr>
        <p:spPr>
          <a:xfrm>
            <a:off x="1006809" y="2041524"/>
            <a:ext cx="10383086" cy="2799715"/>
          </a:xfrm>
          <a:prstGeom prst="rect">
            <a:avLst/>
          </a:prstGeom>
        </p:spPr>
        <p:txBody>
          <a:bodyPr wrap="square">
            <a:spAutoFit/>
          </a:bodyPr>
          <a:p>
            <a:pPr marL="0" marR="0" lvl="0" indent="0" algn="just"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cap="none" spc="0" normalizeH="0" baseline="0" noProof="0" dirty="0">
                <a:ln>
                  <a:noFill/>
                </a:ln>
                <a:solidFill>
                  <a:prstClr val="white">
                    <a:lumMod val="50000"/>
                  </a:prstClr>
                </a:solidFill>
                <a:effectLst/>
                <a:uLnTx/>
                <a:uFillTx/>
                <a:latin typeface="Calibri Light" panose="020F0302020204030204"/>
              </a:rPr>
              <a:t>1. </a:t>
            </a:r>
            <a:r>
              <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rPr>
              <a:t>权重高斯模糊（</a:t>
            </a:r>
            <a:r>
              <a:rPr kumimoji="0" lang="en-US" altLang="zh-CN" sz="1600" b="1" i="0" u="none" strike="noStrike" cap="none" spc="0" normalizeH="0" baseline="0" noProof="0" dirty="0">
                <a:ln>
                  <a:noFill/>
                </a:ln>
                <a:solidFill>
                  <a:prstClr val="white">
                    <a:lumMod val="50000"/>
                  </a:prstClr>
                </a:solidFill>
                <a:effectLst/>
                <a:uLnTx/>
                <a:uFillTx/>
                <a:latin typeface="Calibri Light" panose="020F0302020204030204"/>
              </a:rPr>
              <a:t>WGF</a:t>
            </a:r>
            <a:r>
              <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rPr>
              <a:t>）：在 RNN 的所有权重之间随机采样用户指定的比率，并基于</a:t>
            </a:r>
            <a:r>
              <a:rPr lang="zh-CN" altLang="en-US" sz="1600" b="1" noProof="0" dirty="0">
                <a:ln>
                  <a:noFill/>
                </a:ln>
                <a:solidFill>
                  <a:prstClr val="white">
                    <a:lumMod val="50000"/>
                  </a:prstClr>
                </a:solidFill>
                <a:effectLst/>
                <a:uLnTx/>
                <a:uFillTx/>
                <a:latin typeface="Calibri Light" panose="020F0302020204030204"/>
                <a:sym typeface="+mn-ea"/>
              </a:rPr>
              <a:t>高斯分布</a:t>
            </a:r>
            <a:r>
              <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rPr>
              <a:t>模糊所选权重。</a:t>
            </a:r>
            <a:endPar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endParaRPr>
          </a:p>
          <a:p>
            <a:pPr marL="0" marR="0" lvl="0" indent="0" algn="just"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cap="none" spc="0" normalizeH="0" baseline="0" noProof="0" dirty="0">
                <a:ln>
                  <a:noFill/>
                </a:ln>
                <a:solidFill>
                  <a:prstClr val="white">
                    <a:lumMod val="50000"/>
                  </a:prstClr>
                </a:solidFill>
                <a:effectLst/>
                <a:uLnTx/>
                <a:uFillTx/>
                <a:latin typeface="Calibri Light" panose="020F0302020204030204"/>
              </a:rPr>
              <a:t>2. </a:t>
            </a:r>
            <a:r>
              <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rPr>
              <a:t>权重精度降低（</a:t>
            </a:r>
            <a:r>
              <a:rPr kumimoji="0" lang="en-US" altLang="zh-CN" sz="1600" b="1" i="0" u="none" strike="noStrike" cap="none" spc="0" normalizeH="0" baseline="0" noProof="0" dirty="0">
                <a:ln>
                  <a:noFill/>
                </a:ln>
                <a:solidFill>
                  <a:prstClr val="white">
                    <a:lumMod val="50000"/>
                  </a:prstClr>
                </a:solidFill>
                <a:effectLst/>
                <a:uLnTx/>
                <a:uFillTx/>
                <a:latin typeface="Calibri Light" panose="020F0302020204030204"/>
              </a:rPr>
              <a:t>WPR</a:t>
            </a:r>
            <a:r>
              <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rPr>
              <a:t>）：随机采样用户指定的权重比并降低其精度。</a:t>
            </a:r>
            <a:endPar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endParaRPr>
          </a:p>
          <a:p>
            <a:pPr marL="0" marR="0" lvl="0" indent="0" algn="just"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cap="none" spc="0" normalizeH="0" baseline="0" noProof="0" dirty="0">
                <a:ln>
                  <a:noFill/>
                </a:ln>
                <a:solidFill>
                  <a:prstClr val="white">
                    <a:lumMod val="50000"/>
                  </a:prstClr>
                </a:solidFill>
                <a:effectLst/>
                <a:uLnTx/>
                <a:uFillTx/>
                <a:latin typeface="Calibri Light" panose="020F0302020204030204"/>
              </a:rPr>
              <a:t>3. </a:t>
            </a:r>
            <a:r>
              <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rPr>
              <a:t>状态清除（</a:t>
            </a:r>
            <a:r>
              <a:rPr kumimoji="0" lang="en-US" altLang="zh-CN" sz="1600" b="1" i="0" u="none" strike="noStrike" cap="none" spc="0" normalizeH="0" baseline="0" noProof="0" dirty="0">
                <a:ln>
                  <a:noFill/>
                </a:ln>
                <a:solidFill>
                  <a:prstClr val="white">
                    <a:lumMod val="50000"/>
                  </a:prstClr>
                </a:solidFill>
                <a:effectLst/>
                <a:uLnTx/>
                <a:uFillTx/>
                <a:latin typeface="Calibri Light" panose="020F0302020204030204"/>
              </a:rPr>
              <a:t>SC</a:t>
            </a:r>
            <a:r>
              <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rPr>
              <a:t>）：将运行时状态值清除为零，以使 RNN 忘记其先前的存储。</a:t>
            </a:r>
            <a:endPar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endParaRPr>
          </a:p>
          <a:p>
            <a:pPr marL="0" marR="0" lvl="0" indent="0" algn="just"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cap="none" spc="0" normalizeH="0" baseline="0" noProof="0" dirty="0">
                <a:ln>
                  <a:noFill/>
                </a:ln>
                <a:solidFill>
                  <a:prstClr val="white">
                    <a:lumMod val="50000"/>
                  </a:prstClr>
                </a:solidFill>
                <a:effectLst/>
                <a:uLnTx/>
                <a:uFillTx/>
                <a:latin typeface="Calibri Light" panose="020F0302020204030204"/>
              </a:rPr>
              <a:t>4. </a:t>
            </a:r>
            <a:r>
              <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rPr>
              <a:t>状态重置（</a:t>
            </a:r>
            <a:r>
              <a:rPr kumimoji="0" lang="en-US" altLang="zh-CN" sz="1600" b="1" i="0" u="none" strike="noStrike" cap="none" spc="0" normalizeH="0" baseline="0" noProof="0" dirty="0">
                <a:ln>
                  <a:noFill/>
                </a:ln>
                <a:solidFill>
                  <a:prstClr val="white">
                    <a:lumMod val="50000"/>
                  </a:prstClr>
                </a:solidFill>
                <a:effectLst/>
                <a:uLnTx/>
                <a:uFillTx/>
                <a:latin typeface="Calibri Light" panose="020F0302020204030204"/>
              </a:rPr>
              <a:t>SR</a:t>
            </a:r>
            <a:r>
              <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rPr>
              <a:t>）：将当前运行时状态重置为以前的状态。该算子不会</a:t>
            </a:r>
            <a:r>
              <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rPr>
              <a:t>清除所有</a:t>
            </a:r>
            <a:r>
              <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rPr>
              <a:t>状态存储，而是将 RNN 恢复到先前的状态。</a:t>
            </a:r>
            <a:endPar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endParaRPr>
          </a:p>
          <a:p>
            <a:pPr marL="0" marR="0" lvl="0" indent="0" algn="just"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cap="none" spc="0" normalizeH="0" baseline="0" noProof="0" dirty="0">
                <a:ln>
                  <a:noFill/>
                </a:ln>
                <a:solidFill>
                  <a:prstClr val="white">
                    <a:lumMod val="50000"/>
                  </a:prstClr>
                </a:solidFill>
                <a:effectLst/>
                <a:uLnTx/>
                <a:uFillTx/>
                <a:latin typeface="Calibri Light" panose="020F0302020204030204"/>
              </a:rPr>
              <a:t>5. </a:t>
            </a:r>
            <a:r>
              <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rPr>
              <a:t>状态高斯模糊（</a:t>
            </a:r>
            <a:r>
              <a:rPr kumimoji="0" lang="en-US" altLang="zh-CN" sz="1600" b="1" i="0" u="none" strike="noStrike" cap="none" spc="0" normalizeH="0" baseline="0" noProof="0" dirty="0">
                <a:ln>
                  <a:noFill/>
                </a:ln>
                <a:solidFill>
                  <a:prstClr val="white">
                    <a:lumMod val="50000"/>
                  </a:prstClr>
                </a:solidFill>
                <a:effectLst/>
                <a:uLnTx/>
                <a:uFillTx/>
                <a:latin typeface="Calibri Light" panose="020F0302020204030204"/>
              </a:rPr>
              <a:t>SGF</a:t>
            </a:r>
            <a:r>
              <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rPr>
              <a:t>）：按照高斯分布来变异当前的运行时状态。</a:t>
            </a:r>
            <a:endPar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endParaRPr>
          </a:p>
          <a:p>
            <a:pPr marL="0" marR="0" lvl="0" indent="0" algn="just"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cap="none" spc="0" normalizeH="0" baseline="0" noProof="0" dirty="0">
                <a:ln>
                  <a:noFill/>
                </a:ln>
                <a:solidFill>
                  <a:prstClr val="white">
                    <a:lumMod val="50000"/>
                  </a:prstClr>
                </a:solidFill>
                <a:effectLst/>
                <a:uLnTx/>
                <a:uFillTx/>
                <a:latin typeface="Calibri Light" panose="020F0302020204030204"/>
              </a:rPr>
              <a:t>6. </a:t>
            </a:r>
            <a:r>
              <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rPr>
              <a:t>状态精度降低（</a:t>
            </a:r>
            <a:r>
              <a:rPr kumimoji="0" lang="en-US" altLang="zh-CN" sz="1600" b="1" i="0" u="none" strike="noStrike" cap="none" spc="0" normalizeH="0" baseline="0" noProof="0" dirty="0">
                <a:ln>
                  <a:noFill/>
                </a:ln>
                <a:solidFill>
                  <a:prstClr val="white">
                    <a:lumMod val="50000"/>
                  </a:prstClr>
                </a:solidFill>
                <a:effectLst/>
                <a:uLnTx/>
                <a:uFillTx/>
                <a:latin typeface="Calibri Light" panose="020F0302020204030204"/>
              </a:rPr>
              <a:t>SPR</a:t>
            </a:r>
            <a:r>
              <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rPr>
              <a:t>）：降低运行时状态的精度，即减小浮动位大小或获取舍入结果。</a:t>
            </a:r>
            <a:endPar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endParaRPr>
          </a:p>
          <a:p>
            <a:pPr marL="0" marR="0" lvl="0" indent="0" algn="just"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cap="none" spc="0" normalizeH="0" baseline="0" noProof="0" dirty="0">
                <a:ln>
                  <a:noFill/>
                </a:ln>
                <a:solidFill>
                  <a:prstClr val="white">
                    <a:lumMod val="50000"/>
                  </a:prstClr>
                </a:solidFill>
                <a:effectLst/>
                <a:uLnTx/>
                <a:uFillTx/>
                <a:latin typeface="Calibri Light" panose="020F0302020204030204"/>
              </a:rPr>
              <a:t>7. </a:t>
            </a:r>
            <a:r>
              <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rPr>
              <a:t>门清除（</a:t>
            </a:r>
            <a:r>
              <a:rPr kumimoji="0" lang="en-US" altLang="zh-CN" sz="1600" b="1" i="0" u="none" strike="noStrike" cap="none" spc="0" normalizeH="0" baseline="0" noProof="0" dirty="0">
                <a:ln>
                  <a:noFill/>
                </a:ln>
                <a:solidFill>
                  <a:prstClr val="white">
                    <a:lumMod val="50000"/>
                  </a:prstClr>
                </a:solidFill>
                <a:effectLst/>
                <a:uLnTx/>
                <a:uFillTx/>
                <a:latin typeface="Calibri Light" panose="020F0302020204030204"/>
              </a:rPr>
              <a:t>SC</a:t>
            </a:r>
            <a:r>
              <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rPr>
              <a:t>）：选择门类型，然后将运行时门值清除为零，从而在当前迭代时阻塞门。</a:t>
            </a:r>
            <a:endPar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endParaRPr>
          </a:p>
          <a:p>
            <a:pPr marL="0" marR="0" lvl="0" indent="0" algn="just"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cap="none" spc="0" normalizeH="0" baseline="0" noProof="0" dirty="0">
                <a:ln>
                  <a:noFill/>
                </a:ln>
                <a:solidFill>
                  <a:prstClr val="white">
                    <a:lumMod val="50000"/>
                  </a:prstClr>
                </a:solidFill>
                <a:effectLst/>
                <a:uLnTx/>
                <a:uFillTx/>
                <a:latin typeface="Calibri Light" panose="020F0302020204030204"/>
              </a:rPr>
              <a:t>8. </a:t>
            </a:r>
            <a:r>
              <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rPr>
              <a:t>门高斯模糊（</a:t>
            </a:r>
            <a:r>
              <a:rPr kumimoji="0" lang="en-US" altLang="zh-CN" sz="1600" b="1" i="0" u="none" strike="noStrike" cap="none" spc="0" normalizeH="0" baseline="0" noProof="0" dirty="0">
                <a:ln>
                  <a:noFill/>
                </a:ln>
                <a:solidFill>
                  <a:prstClr val="white">
                    <a:lumMod val="50000"/>
                  </a:prstClr>
                </a:solidFill>
                <a:effectLst/>
                <a:uLnTx/>
                <a:uFillTx/>
                <a:latin typeface="Calibri Light" panose="020F0302020204030204"/>
              </a:rPr>
              <a:t>GGF</a:t>
            </a:r>
            <a:r>
              <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rPr>
              <a:t>）：随机选择一个门，并按照高斯分布来变异运行时门的值。</a:t>
            </a:r>
            <a:endPar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endParaRPr>
          </a:p>
          <a:p>
            <a:pPr marL="0" marR="0" lvl="0" indent="0" algn="just"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cap="none" spc="0" normalizeH="0" baseline="0" noProof="0" dirty="0">
                <a:ln>
                  <a:noFill/>
                </a:ln>
                <a:solidFill>
                  <a:prstClr val="white">
                    <a:lumMod val="50000"/>
                  </a:prstClr>
                </a:solidFill>
                <a:effectLst/>
                <a:uLnTx/>
                <a:uFillTx/>
                <a:latin typeface="Calibri Light" panose="020F0302020204030204"/>
              </a:rPr>
              <a:t>9. </a:t>
            </a:r>
            <a:r>
              <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rPr>
              <a:t>门精度降低（</a:t>
            </a:r>
            <a:r>
              <a:rPr kumimoji="0" lang="en-US" altLang="zh-CN" sz="1600" b="1" i="0" u="none" strike="noStrike" cap="none" spc="0" normalizeH="0" baseline="0" noProof="0" dirty="0">
                <a:ln>
                  <a:noFill/>
                </a:ln>
                <a:solidFill>
                  <a:prstClr val="white">
                    <a:lumMod val="50000"/>
                  </a:prstClr>
                </a:solidFill>
                <a:effectLst/>
                <a:uLnTx/>
                <a:uFillTx/>
                <a:latin typeface="Calibri Light" panose="020F0302020204030204"/>
              </a:rPr>
              <a:t>GPR</a:t>
            </a:r>
            <a:r>
              <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rPr>
              <a:t>）：随机选择一个门，并降低运行时门值的精度。</a:t>
            </a:r>
            <a:endPar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endParaRPr>
          </a:p>
          <a:p>
            <a:pPr marL="0" marR="0" lvl="0" indent="0" algn="just" defTabSz="914400" rtl="0" eaLnBrk="1" fontAlgn="auto" latinLnBrk="0" hangingPunct="1">
              <a:lnSpc>
                <a:spcPct val="100000"/>
              </a:lnSpc>
              <a:spcBef>
                <a:spcPts val="0"/>
              </a:spcBef>
              <a:spcAft>
                <a:spcPts val="0"/>
              </a:spcAft>
              <a:buClrTx/>
              <a:buSzTx/>
              <a:buFontTx/>
              <a:buNone/>
              <a:defRPr/>
            </a:pPr>
            <a:endParaRPr kumimoji="0" lang="zh-CN" altLang="en-US" sz="1600" b="1" i="0" u="none" strike="noStrike" cap="none" spc="0" normalizeH="0" baseline="0" noProof="0" dirty="0">
              <a:ln>
                <a:noFill/>
              </a:ln>
              <a:solidFill>
                <a:prstClr val="white">
                  <a:lumMod val="50000"/>
                </a:prstClr>
              </a:solidFill>
              <a:effectLst/>
              <a:uLnTx/>
              <a:uFillTx/>
              <a:latin typeface="Calibri Light" panose="020F0302020204030204"/>
            </a:endParaRPr>
          </a:p>
        </p:txBody>
      </p:sp>
    </p:spTree>
  </p:cSld>
  <p:clrMapOvr>
    <a:masterClrMapping/>
  </p:clrMapOvr>
  <p:transition spd="slow">
    <p:push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0000">
                                      <p:stCondLst>
                                        <p:cond delay="0"/>
                                      </p:stCondLst>
                                      <p:childTnLst>
                                        <p:set>
                                          <p:cBhvr>
                                            <p:cTn id="6" dur="1" fill="hold">
                                              <p:stCondLst>
                                                <p:cond delay="0"/>
                                              </p:stCondLst>
                                            </p:cTn>
                                            <p:tgtEl>
                                              <p:spTgt spid="73"/>
                                            </p:tgtEl>
                                            <p:attrNameLst>
                                              <p:attrName>style.visibility</p:attrName>
                                            </p:attrNameLst>
                                          </p:cBhvr>
                                          <p:to>
                                            <p:strVal val="visible"/>
                                          </p:to>
                                        </p:set>
                                        <p:anim calcmode="lin" valueType="num" p14:bounceEnd="40000">
                                          <p:cBhvr additive="base">
                                            <p:cTn id="7" dur="500" fill="hold"/>
                                            <p:tgtEl>
                                              <p:spTgt spid="73"/>
                                            </p:tgtEl>
                                            <p:attrNameLst>
                                              <p:attrName>ppt_x</p:attrName>
                                            </p:attrNameLst>
                                          </p:cBhvr>
                                          <p:tavLst>
                                            <p:tav tm="0">
                                              <p:val>
                                                <p:strVal val="0-#ppt_w/2"/>
                                              </p:val>
                                            </p:tav>
                                            <p:tav tm="100000">
                                              <p:val>
                                                <p:strVal val="#ppt_x"/>
                                              </p:val>
                                            </p:tav>
                                          </p:tavLst>
                                        </p:anim>
                                        <p:anim calcmode="lin" valueType="num" p14:bounceEnd="40000">
                                          <p:cBhvr additive="base">
                                            <p:cTn id="8" dur="500" fill="hold"/>
                                            <p:tgtEl>
                                              <p:spTgt spid="73"/>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250"/>
                                      </p:stCondLst>
                                      <p:iterate type="lt">
                                        <p:tmPct val="1000"/>
                                      </p:iterate>
                                      <p:childTnLst>
                                        <p:set>
                                          <p:cBhvr>
                                            <p:cTn id="10" dur="1" fill="hold">
                                              <p:stCondLst>
                                                <p:cond delay="0"/>
                                              </p:stCondLst>
                                            </p:cTn>
                                            <p:tgtEl>
                                              <p:spTgt spid="72"/>
                                            </p:tgtEl>
                                            <p:attrNameLst>
                                              <p:attrName>style.visibility</p:attrName>
                                            </p:attrNameLst>
                                          </p:cBhvr>
                                          <p:to>
                                            <p:strVal val="visible"/>
                                          </p:to>
                                        </p:set>
                                        <p:animEffect transition="in" filter="wipe(up)">
                                          <p:cBhvr>
                                            <p:cTn id="11" dur="25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73"/>
                                            </p:tgtEl>
                                            <p:attrNameLst>
                                              <p:attrName>style.visibility</p:attrName>
                                            </p:attrNameLst>
                                          </p:cBhvr>
                                          <p:to>
                                            <p:strVal val="visible"/>
                                          </p:to>
                                        </p:set>
                                        <p:anim calcmode="lin" valueType="num">
                                          <p:cBhvr additive="base">
                                            <p:cTn id="7" dur="500" fill="hold"/>
                                            <p:tgtEl>
                                              <p:spTgt spid="73"/>
                                            </p:tgtEl>
                                            <p:attrNameLst>
                                              <p:attrName>ppt_x</p:attrName>
                                            </p:attrNameLst>
                                          </p:cBhvr>
                                          <p:tavLst>
                                            <p:tav tm="0">
                                              <p:val>
                                                <p:strVal val="0-#ppt_w/2"/>
                                              </p:val>
                                            </p:tav>
                                            <p:tav tm="100000">
                                              <p:val>
                                                <p:strVal val="#ppt_x"/>
                                              </p:val>
                                            </p:tav>
                                          </p:tavLst>
                                        </p:anim>
                                        <p:anim calcmode="lin" valueType="num">
                                          <p:cBhvr additive="base">
                                            <p:cTn id="8" dur="500" fill="hold"/>
                                            <p:tgtEl>
                                              <p:spTgt spid="73"/>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250"/>
                                      </p:stCondLst>
                                      <p:iterate type="lt">
                                        <p:tmPct val="1000"/>
                                      </p:iterate>
                                      <p:childTnLst>
                                        <p:set>
                                          <p:cBhvr>
                                            <p:cTn id="10" dur="1" fill="hold">
                                              <p:stCondLst>
                                                <p:cond delay="0"/>
                                              </p:stCondLst>
                                            </p:cTn>
                                            <p:tgtEl>
                                              <p:spTgt spid="72"/>
                                            </p:tgtEl>
                                            <p:attrNameLst>
                                              <p:attrName>style.visibility</p:attrName>
                                            </p:attrNameLst>
                                          </p:cBhvr>
                                          <p:to>
                                            <p:strVal val="visible"/>
                                          </p:to>
                                        </p:set>
                                        <p:animEffect transition="in" filter="wipe(up)">
                                          <p:cBhvr>
                                            <p:cTn id="11" dur="25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2456578" y="1544948"/>
            <a:ext cx="3212702" cy="3752719"/>
          </a:xfrm>
          <a:prstGeom prst="rect">
            <a:avLst/>
          </a:prstGeom>
        </p:spPr>
      </p:pic>
      <p:sp>
        <p:nvSpPr>
          <p:cNvPr id="3" name="文本框 2"/>
          <p:cNvSpPr txBox="1"/>
          <p:nvPr/>
        </p:nvSpPr>
        <p:spPr>
          <a:xfrm>
            <a:off x="3840480" y="2854820"/>
            <a:ext cx="865109"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black"/>
                </a:solidFill>
                <a:effectLst/>
                <a:uLnTx/>
                <a:uFillTx/>
                <a:latin typeface="Calibri" panose="020F0502020204030204"/>
                <a:cs typeface="+mn-cs"/>
              </a:rPr>
              <a:t>Part</a:t>
            </a:r>
            <a:endParaRPr kumimoji="0" lang="zh-CN" altLang="en-US" sz="3200" b="0" i="0" u="none" strike="noStrike" kern="1200" cap="none" spc="0" normalizeH="0" baseline="0" noProof="0" dirty="0">
              <a:ln>
                <a:noFill/>
              </a:ln>
              <a:solidFill>
                <a:prstClr val="black"/>
              </a:solidFill>
              <a:effectLst/>
              <a:uLnTx/>
              <a:uFillTx/>
              <a:latin typeface="Calibri" panose="020F0502020204030204"/>
              <a:cs typeface="+mn-cs"/>
            </a:endParaRPr>
          </a:p>
        </p:txBody>
      </p:sp>
      <p:sp>
        <p:nvSpPr>
          <p:cNvPr id="4" name="文本框 3"/>
          <p:cNvSpPr txBox="1"/>
          <p:nvPr/>
        </p:nvSpPr>
        <p:spPr>
          <a:xfrm>
            <a:off x="4494340" y="3323121"/>
            <a:ext cx="337185" cy="4603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prstClr val="black"/>
                </a:solidFill>
                <a:effectLst/>
                <a:uLnTx/>
                <a:uFillTx/>
                <a:latin typeface="Calibri" panose="020F0502020204030204"/>
                <a:cs typeface="+mn-cs"/>
              </a:rPr>
              <a:t>4</a:t>
            </a:r>
            <a:endParaRPr kumimoji="0" lang="zh-CN" altLang="en-US" sz="2400" b="0" i="0" u="none" strike="noStrike" kern="1200" cap="none" spc="0" normalizeH="0" baseline="0" noProof="0" dirty="0">
              <a:ln>
                <a:noFill/>
              </a:ln>
              <a:solidFill>
                <a:prstClr val="black"/>
              </a:solidFill>
              <a:effectLst/>
              <a:uLnTx/>
              <a:uFillTx/>
              <a:latin typeface="Calibri" panose="020F0502020204030204"/>
              <a:cs typeface="+mn-cs"/>
            </a:endParaRPr>
          </a:p>
        </p:txBody>
      </p:sp>
      <p:cxnSp>
        <p:nvCxnSpPr>
          <p:cNvPr id="5" name="直接连接符 4"/>
          <p:cNvCxnSpPr/>
          <p:nvPr/>
        </p:nvCxnSpPr>
        <p:spPr>
          <a:xfrm flipH="1">
            <a:off x="4273034" y="3147207"/>
            <a:ext cx="537635" cy="51039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30176" y="2615235"/>
            <a:ext cx="2214880" cy="70675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4000" b="0" i="0" u="none" strike="noStrike" kern="1200" cap="none" spc="0" normalizeH="0" baseline="0" noProof="0" dirty="0">
                <a:ln>
                  <a:noFill/>
                </a:ln>
                <a:solidFill>
                  <a:prstClr val="black"/>
                </a:solidFill>
                <a:effectLst/>
                <a:uLnTx/>
                <a:uFillTx/>
                <a:latin typeface="微软雅黑 Light" panose="020B0502040204020203" charset="-122"/>
                <a:cs typeface="+mn-cs"/>
              </a:rPr>
              <a:t>功能</a:t>
            </a:r>
            <a:r>
              <a:rPr kumimoji="0" lang="zh-CN" altLang="en-US" sz="4000" b="0" i="0" u="none" strike="noStrike" kern="1200" cap="none" spc="0" normalizeH="0" baseline="0" noProof="0" dirty="0">
                <a:ln>
                  <a:noFill/>
                </a:ln>
                <a:solidFill>
                  <a:prstClr val="black"/>
                </a:solidFill>
                <a:effectLst/>
                <a:uLnTx/>
                <a:uFillTx/>
                <a:latin typeface="微软雅黑 Light" panose="020B0502040204020203" charset="-122"/>
                <a:cs typeface="+mn-cs"/>
              </a:rPr>
              <a:t>模块</a:t>
            </a:r>
            <a:endParaRPr kumimoji="0" lang="zh-CN" altLang="en-US" sz="4000" b="0" i="0" u="none" strike="noStrike" kern="1200" cap="none" spc="0" normalizeH="0" baseline="0" noProof="0" dirty="0">
              <a:ln>
                <a:noFill/>
              </a:ln>
              <a:solidFill>
                <a:prstClr val="black"/>
              </a:solidFill>
              <a:effectLst/>
              <a:uLnTx/>
              <a:uFillTx/>
              <a:latin typeface="微软雅黑 Light" panose="020B0502040204020203" charset="-122"/>
              <a:cs typeface="+mn-cs"/>
            </a:endParaRPr>
          </a:p>
        </p:txBody>
      </p:sp>
      <p:sp>
        <p:nvSpPr>
          <p:cNvPr id="7" name="文本框 6"/>
          <p:cNvSpPr txBox="1"/>
          <p:nvPr/>
        </p:nvSpPr>
        <p:spPr>
          <a:xfrm>
            <a:off x="5819523" y="3353674"/>
            <a:ext cx="4481195" cy="1050925"/>
          </a:xfrm>
          <a:prstGeom prst="rect">
            <a:avLst/>
          </a:prstGeom>
          <a:noFill/>
        </p:spPr>
        <p:txBody>
          <a:bodyPr wrap="none" rtlCol="0">
            <a:spAutoFit/>
          </a:bodyPr>
          <a:lstStyle/>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dirty="0">
                <a:ln>
                  <a:noFill/>
                </a:ln>
                <a:solidFill>
                  <a:prstClr val="black"/>
                </a:solidFill>
                <a:effectLst/>
                <a:uLnTx/>
                <a:uFillTx/>
                <a:latin typeface="Calibri Light" panose="020F0302020204030204"/>
                <a:cs typeface="+mn-cs"/>
              </a:rPr>
              <a:t>01</a:t>
            </a:r>
            <a:r>
              <a:rPr kumimoji="0" lang="zh-CN" altLang="en-US" sz="1600" b="0" i="0" u="none" strike="noStrike" kern="1200" cap="none" spc="0" normalizeH="0" baseline="0" noProof="0" dirty="0">
                <a:ln>
                  <a:noFill/>
                </a:ln>
                <a:solidFill>
                  <a:prstClr val="black"/>
                </a:solidFill>
                <a:effectLst/>
                <a:uLnTx/>
                <a:uFillTx/>
                <a:latin typeface="Calibri Light" panose="020F0302020204030204"/>
                <a:cs typeface="+mn-cs"/>
              </a:rPr>
              <a:t>项目结构</a:t>
            </a:r>
            <a:endParaRPr kumimoji="0" lang="en-US" altLang="zh-CN" sz="1600" b="0" i="0" u="none" strike="noStrike" kern="1200" cap="none" spc="0" normalizeH="0" baseline="0" noProof="0" dirty="0">
              <a:ln>
                <a:noFill/>
              </a:ln>
              <a:solidFill>
                <a:prstClr val="black"/>
              </a:solidFill>
              <a:effectLst/>
              <a:uLnTx/>
              <a:uFillTx/>
              <a:latin typeface="Calibri Light" panose="020F0302020204030204"/>
              <a:cs typeface="+mn-cs"/>
            </a:endParaRPr>
          </a:p>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kumimoji="0" lang="en-US" sz="1600" b="0" i="0" u="none" strike="noStrike" kern="1200" cap="none" spc="0" normalizeH="0" baseline="0" noProof="0" dirty="0">
                <a:ln>
                  <a:noFill/>
                </a:ln>
                <a:solidFill>
                  <a:prstClr val="black"/>
                </a:solidFill>
                <a:effectLst/>
                <a:uLnTx/>
                <a:uFillTx/>
                <a:latin typeface="Calibri Light" panose="020F0302020204030204"/>
                <a:cs typeface="+mn-cs"/>
              </a:rPr>
              <a:t>02</a:t>
            </a:r>
            <a:r>
              <a:rPr kumimoji="0" lang="zh-CN" altLang="en-US" sz="1600" b="0" i="0" u="none" strike="noStrike" kern="1200" cap="none" spc="0" normalizeH="0" baseline="0" noProof="0" dirty="0">
                <a:ln>
                  <a:noFill/>
                </a:ln>
                <a:solidFill>
                  <a:prstClr val="black"/>
                </a:solidFill>
                <a:effectLst/>
                <a:uLnTx/>
                <a:uFillTx/>
                <a:latin typeface="Calibri Light" panose="020F0302020204030204"/>
                <a:cs typeface="+mn-cs"/>
              </a:rPr>
              <a:t>针对整个测试输入的数据流动（对于</a:t>
            </a:r>
            <a:r>
              <a:rPr kumimoji="0" lang="en-US" altLang="zh-CN" sz="1600" b="0" i="0" u="none" strike="noStrike" kern="1200" cap="none" spc="0" normalizeH="0" baseline="0" noProof="0" dirty="0">
                <a:ln>
                  <a:noFill/>
                </a:ln>
                <a:solidFill>
                  <a:prstClr val="black"/>
                </a:solidFill>
                <a:effectLst/>
                <a:uLnTx/>
                <a:uFillTx/>
                <a:latin typeface="Calibri Light" panose="020F0302020204030204"/>
                <a:cs typeface="+mn-cs"/>
              </a:rPr>
              <a:t>FNN</a:t>
            </a:r>
            <a:r>
              <a:rPr kumimoji="0" lang="zh-CN" altLang="en-US" sz="1600" b="0" i="0" u="none" strike="noStrike" kern="1200" cap="none" spc="0" normalizeH="0" baseline="0" noProof="0" dirty="0">
                <a:ln>
                  <a:noFill/>
                </a:ln>
                <a:solidFill>
                  <a:prstClr val="black"/>
                </a:solidFill>
                <a:effectLst/>
                <a:uLnTx/>
                <a:uFillTx/>
                <a:latin typeface="Calibri Light" panose="020F0302020204030204"/>
                <a:cs typeface="+mn-cs"/>
              </a:rPr>
              <a:t>）</a:t>
            </a:r>
            <a:endParaRPr kumimoji="0" lang="zh-CN" altLang="en-US" sz="1600" b="0" i="0" u="none" strike="noStrike" kern="1200" cap="none" spc="0" normalizeH="0" baseline="0" noProof="0" dirty="0">
              <a:ln>
                <a:noFill/>
              </a:ln>
              <a:solidFill>
                <a:prstClr val="black"/>
              </a:solidFill>
              <a:effectLst/>
              <a:uLnTx/>
              <a:uFillTx/>
              <a:latin typeface="Calibri Light" panose="020F0302020204030204"/>
              <a:cs typeface="+mn-cs"/>
            </a:endParaRPr>
          </a:p>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dirty="0">
                <a:ln>
                  <a:noFill/>
                </a:ln>
                <a:solidFill>
                  <a:prstClr val="black"/>
                </a:solidFill>
                <a:effectLst/>
                <a:uLnTx/>
                <a:uFillTx/>
                <a:latin typeface="Calibri Light" panose="020F0302020204030204"/>
                <a:cs typeface="+mn-cs"/>
              </a:rPr>
              <a:t>03</a:t>
            </a:r>
            <a:r>
              <a:rPr kumimoji="0" lang="zh-CN" altLang="en-US" sz="1600" b="0" i="0" u="none" strike="noStrike" kern="1200" cap="none" spc="0" normalizeH="0" baseline="0" noProof="0" dirty="0">
                <a:ln>
                  <a:noFill/>
                </a:ln>
                <a:solidFill>
                  <a:prstClr val="black"/>
                </a:solidFill>
                <a:effectLst/>
                <a:uLnTx/>
                <a:uFillTx/>
                <a:latin typeface="Calibri Light" panose="020F0302020204030204"/>
                <a:cs typeface="+mn-cs"/>
              </a:rPr>
              <a:t>针对某个测试段的数据流动（对于</a:t>
            </a:r>
            <a:r>
              <a:rPr kumimoji="0" lang="en-US" altLang="zh-CN" sz="1600" b="0" i="0" u="none" strike="noStrike" kern="1200" cap="none" spc="0" normalizeH="0" baseline="0" noProof="0" dirty="0">
                <a:ln>
                  <a:noFill/>
                </a:ln>
                <a:solidFill>
                  <a:prstClr val="black"/>
                </a:solidFill>
                <a:effectLst/>
                <a:uLnTx/>
                <a:uFillTx/>
                <a:latin typeface="Calibri Light" panose="020F0302020204030204"/>
                <a:cs typeface="+mn-cs"/>
              </a:rPr>
              <a:t>RNN</a:t>
            </a:r>
            <a:r>
              <a:rPr kumimoji="0" lang="zh-CN" altLang="en-US" sz="1600" b="0" i="0" u="none" strike="noStrike" kern="1200" cap="none" spc="0" normalizeH="0" baseline="0" noProof="0" dirty="0">
                <a:ln>
                  <a:noFill/>
                </a:ln>
                <a:solidFill>
                  <a:prstClr val="black"/>
                </a:solidFill>
                <a:effectLst/>
                <a:uLnTx/>
                <a:uFillTx/>
                <a:latin typeface="Calibri Light" panose="020F0302020204030204"/>
                <a:cs typeface="+mn-cs"/>
              </a:rPr>
              <a:t>）</a:t>
            </a:r>
            <a:endParaRPr kumimoji="0" lang="zh-CN" altLang="en-US" sz="1600" b="0" i="0" u="none" strike="noStrike" kern="1200" cap="none" spc="0" normalizeH="0" baseline="0" noProof="0" dirty="0">
              <a:ln>
                <a:noFill/>
              </a:ln>
              <a:solidFill>
                <a:prstClr val="black"/>
              </a:solidFill>
              <a:effectLst/>
              <a:uLnTx/>
              <a:uFillTx/>
              <a:latin typeface="Calibri Light" panose="020F0302020204030204"/>
              <a:cs typeface="+mn-cs"/>
            </a:endParaRPr>
          </a:p>
        </p:txBody>
      </p:sp>
    </p:spTree>
  </p:cSld>
  <p:clrMapOvr>
    <a:masterClrMapping/>
  </p:clrMapOvr>
  <p:transition spd="slow">
    <p:push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8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8000">
                                          <p:cBhvr additive="base">
                                            <p:cTn id="7" dur="500" fill="hold"/>
                                            <p:tgtEl>
                                              <p:spTgt spid="2"/>
                                            </p:tgtEl>
                                            <p:attrNameLst>
                                              <p:attrName>ppt_x</p:attrName>
                                            </p:attrNameLst>
                                          </p:cBhvr>
                                          <p:tavLst>
                                            <p:tav tm="0">
                                              <p:val>
                                                <p:strVal val="0-#ppt_w/2"/>
                                              </p:val>
                                            </p:tav>
                                            <p:tav tm="100000">
                                              <p:val>
                                                <p:strVal val="#ppt_x"/>
                                              </p:val>
                                            </p:tav>
                                          </p:tavLst>
                                        </p:anim>
                                        <p:anim calcmode="lin" valueType="num" p14:bounceEnd="48000">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8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8000">
                                          <p:cBhvr additive="base">
                                            <p:cTn id="11" dur="500" fill="hold"/>
                                            <p:tgtEl>
                                              <p:spTgt spid="3"/>
                                            </p:tgtEl>
                                            <p:attrNameLst>
                                              <p:attrName>ppt_x</p:attrName>
                                            </p:attrNameLst>
                                          </p:cBhvr>
                                          <p:tavLst>
                                            <p:tav tm="0">
                                              <p:val>
                                                <p:strVal val="0-#ppt_w/2"/>
                                              </p:val>
                                            </p:tav>
                                            <p:tav tm="100000">
                                              <p:val>
                                                <p:strVal val="#ppt_x"/>
                                              </p:val>
                                            </p:tav>
                                          </p:tavLst>
                                        </p:anim>
                                        <p:anim calcmode="lin" valueType="num" p14:bounceEnd="48000">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48000">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14:bounceEnd="48000">
                                          <p:cBhvr additive="base">
                                            <p:cTn id="15" dur="500" fill="hold"/>
                                            <p:tgtEl>
                                              <p:spTgt spid="4"/>
                                            </p:tgtEl>
                                            <p:attrNameLst>
                                              <p:attrName>ppt_x</p:attrName>
                                            </p:attrNameLst>
                                          </p:cBhvr>
                                          <p:tavLst>
                                            <p:tav tm="0">
                                              <p:val>
                                                <p:strVal val="0-#ppt_w/2"/>
                                              </p:val>
                                            </p:tav>
                                            <p:tav tm="100000">
                                              <p:val>
                                                <p:strVal val="#ppt_x"/>
                                              </p:val>
                                            </p:tav>
                                          </p:tavLst>
                                        </p:anim>
                                        <p:anim calcmode="lin" valueType="num" p14:bounceEnd="48000">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14:presetBounceEnd="48000">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14:bounceEnd="48000">
                                          <p:cBhvr additive="base">
                                            <p:cTn id="19" dur="500" fill="hold"/>
                                            <p:tgtEl>
                                              <p:spTgt spid="5"/>
                                            </p:tgtEl>
                                            <p:attrNameLst>
                                              <p:attrName>ppt_x</p:attrName>
                                            </p:attrNameLst>
                                          </p:cBhvr>
                                          <p:tavLst>
                                            <p:tav tm="0">
                                              <p:val>
                                                <p:strVal val="0-#ppt_w/2"/>
                                              </p:val>
                                            </p:tav>
                                            <p:tav tm="100000">
                                              <p:val>
                                                <p:strVal val="#ppt_x"/>
                                              </p:val>
                                            </p:tav>
                                          </p:tavLst>
                                        </p:anim>
                                        <p:anim calcmode="lin" valueType="num" p14:bounceEnd="48000">
                                          <p:cBhvr additive="base">
                                            <p:cTn id="20" dur="500" fill="hold"/>
                                            <p:tgtEl>
                                              <p:spTgt spid="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14:presetBounceEnd="48000">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14:bounceEnd="48000">
                                          <p:cBhvr additive="base">
                                            <p:cTn id="23" dur="500" fill="hold"/>
                                            <p:tgtEl>
                                              <p:spTgt spid="6"/>
                                            </p:tgtEl>
                                            <p:attrNameLst>
                                              <p:attrName>ppt_x</p:attrName>
                                            </p:attrNameLst>
                                          </p:cBhvr>
                                          <p:tavLst>
                                            <p:tav tm="0">
                                              <p:val>
                                                <p:strVal val="0-#ppt_w/2"/>
                                              </p:val>
                                            </p:tav>
                                            <p:tav tm="100000">
                                              <p:val>
                                                <p:strVal val="#ppt_x"/>
                                              </p:val>
                                            </p:tav>
                                          </p:tavLst>
                                        </p:anim>
                                        <p:anim calcmode="lin" valueType="num" p14:bounceEnd="48000">
                                          <p:cBhvr additive="base">
                                            <p:cTn id="24" dur="500" fill="hold"/>
                                            <p:tgtEl>
                                              <p:spTgt spid="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14:presetBounceEnd="48000">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14:bounceEnd="48000">
                                          <p:cBhvr additive="base">
                                            <p:cTn id="27" dur="500" fill="hold"/>
                                            <p:tgtEl>
                                              <p:spTgt spid="7"/>
                                            </p:tgtEl>
                                            <p:attrNameLst>
                                              <p:attrName>ppt_x</p:attrName>
                                            </p:attrNameLst>
                                          </p:cBhvr>
                                          <p:tavLst>
                                            <p:tav tm="0">
                                              <p:val>
                                                <p:strVal val="0-#ppt_w/2"/>
                                              </p:val>
                                            </p:tav>
                                            <p:tav tm="100000">
                                              <p:val>
                                                <p:strVal val="#ppt_x"/>
                                              </p:val>
                                            </p:tav>
                                          </p:tavLst>
                                        </p:anim>
                                        <p:anim calcmode="lin" valueType="num" p14:bounceEnd="48000">
                                          <p:cBhvr additive="base">
                                            <p:cTn id="2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P spid="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0-#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0-#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0-#ppt_w/2"/>
                                              </p:val>
                                            </p:tav>
                                            <p:tav tm="100000">
                                              <p:val>
                                                <p:strVal val="#ppt_x"/>
                                              </p:val>
                                            </p:tav>
                                          </p:tavLst>
                                        </p:anim>
                                        <p:anim calcmode="lin" valueType="num">
                                          <p:cBhvr additive="base">
                                            <p:cTn id="24" dur="500" fill="hold"/>
                                            <p:tgtEl>
                                              <p:spTgt spid="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0-#ppt_w/2"/>
                                              </p:val>
                                            </p:tav>
                                            <p:tav tm="100000">
                                              <p:val>
                                                <p:strVal val="#ppt_x"/>
                                              </p:val>
                                            </p:tav>
                                          </p:tavLst>
                                        </p:anim>
                                        <p:anim calcmode="lin" valueType="num">
                                          <p:cBhvr additive="base">
                                            <p:cTn id="2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P spid="7"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rot="0">
            <a:off x="20320" y="1286705"/>
            <a:ext cx="4737100" cy="5473505"/>
            <a:chOff x="14014" y="4704"/>
            <a:chExt cx="7460" cy="7070"/>
          </a:xfrm>
        </p:grpSpPr>
        <p:sp>
          <p:nvSpPr>
            <p:cNvPr id="29" name="Freeform 5"/>
            <p:cNvSpPr/>
            <p:nvPr/>
          </p:nvSpPr>
          <p:spPr bwMode="auto">
            <a:xfrm rot="360000">
              <a:off x="16671" y="11204"/>
              <a:ext cx="1910" cy="570"/>
            </a:xfrm>
            <a:custGeom>
              <a:avLst/>
              <a:gdLst>
                <a:gd name="T0" fmla="*/ 679 w 764"/>
                <a:gd name="T1" fmla="*/ 228 h 228"/>
                <a:gd name="T2" fmla="*/ 764 w 764"/>
                <a:gd name="T3" fmla="*/ 117 h 228"/>
                <a:gd name="T4" fmla="*/ 705 w 764"/>
                <a:gd name="T5" fmla="*/ 0 h 228"/>
                <a:gd name="T6" fmla="*/ 138 w 764"/>
                <a:gd name="T7" fmla="*/ 96 h 228"/>
                <a:gd name="T8" fmla="*/ 0 w 764"/>
                <a:gd name="T9" fmla="*/ 175 h 228"/>
                <a:gd name="T10" fmla="*/ 679 w 764"/>
                <a:gd name="T11" fmla="*/ 228 h 228"/>
              </a:gdLst>
              <a:ahLst/>
              <a:cxnLst>
                <a:cxn ang="0">
                  <a:pos x="T0" y="T1"/>
                </a:cxn>
                <a:cxn ang="0">
                  <a:pos x="T2" y="T3"/>
                </a:cxn>
                <a:cxn ang="0">
                  <a:pos x="T4" y="T5"/>
                </a:cxn>
                <a:cxn ang="0">
                  <a:pos x="T6" y="T7"/>
                </a:cxn>
                <a:cxn ang="0">
                  <a:pos x="T8" y="T9"/>
                </a:cxn>
                <a:cxn ang="0">
                  <a:pos x="T10" y="T11"/>
                </a:cxn>
              </a:cxnLst>
              <a:rect l="0" t="0" r="r" b="b"/>
              <a:pathLst>
                <a:path w="764" h="228">
                  <a:moveTo>
                    <a:pt x="679" y="228"/>
                  </a:moveTo>
                  <a:lnTo>
                    <a:pt x="764" y="117"/>
                  </a:lnTo>
                  <a:lnTo>
                    <a:pt x="705" y="0"/>
                  </a:lnTo>
                  <a:lnTo>
                    <a:pt x="138" y="96"/>
                  </a:lnTo>
                  <a:lnTo>
                    <a:pt x="0" y="175"/>
                  </a:lnTo>
                  <a:lnTo>
                    <a:pt x="679" y="228"/>
                  </a:lnTo>
                  <a:close/>
                </a:path>
              </a:pathLst>
            </a:custGeom>
            <a:solidFill>
              <a:srgbClr val="F2F2F2"/>
            </a:solidFill>
            <a:ln w="7938" cap="flat">
              <a:solidFill>
                <a:srgbClr val="E8E8E8"/>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0" name="Freeform 6"/>
            <p:cNvSpPr/>
            <p:nvPr/>
          </p:nvSpPr>
          <p:spPr bwMode="auto">
            <a:xfrm rot="360000">
              <a:off x="16499" y="10951"/>
              <a:ext cx="2255" cy="690"/>
            </a:xfrm>
            <a:custGeom>
              <a:avLst/>
              <a:gdLst>
                <a:gd name="T0" fmla="*/ 716 w 902"/>
                <a:gd name="T1" fmla="*/ 276 h 276"/>
                <a:gd name="T2" fmla="*/ 902 w 902"/>
                <a:gd name="T3" fmla="*/ 138 h 276"/>
                <a:gd name="T4" fmla="*/ 796 w 902"/>
                <a:gd name="T5" fmla="*/ 0 h 276"/>
                <a:gd name="T6" fmla="*/ 181 w 902"/>
                <a:gd name="T7" fmla="*/ 85 h 276"/>
                <a:gd name="T8" fmla="*/ 0 w 902"/>
                <a:gd name="T9" fmla="*/ 191 h 276"/>
                <a:gd name="T10" fmla="*/ 716 w 902"/>
                <a:gd name="T11" fmla="*/ 276 h 276"/>
              </a:gdLst>
              <a:ahLst/>
              <a:cxnLst>
                <a:cxn ang="0">
                  <a:pos x="T0" y="T1"/>
                </a:cxn>
                <a:cxn ang="0">
                  <a:pos x="T2" y="T3"/>
                </a:cxn>
                <a:cxn ang="0">
                  <a:pos x="T4" y="T5"/>
                </a:cxn>
                <a:cxn ang="0">
                  <a:pos x="T6" y="T7"/>
                </a:cxn>
                <a:cxn ang="0">
                  <a:pos x="T8" y="T9"/>
                </a:cxn>
                <a:cxn ang="0">
                  <a:pos x="T10" y="T11"/>
                </a:cxn>
              </a:cxnLst>
              <a:rect l="0" t="0" r="r" b="b"/>
              <a:pathLst>
                <a:path w="902" h="276">
                  <a:moveTo>
                    <a:pt x="716" y="276"/>
                  </a:moveTo>
                  <a:lnTo>
                    <a:pt x="902" y="138"/>
                  </a:lnTo>
                  <a:lnTo>
                    <a:pt x="796" y="0"/>
                  </a:lnTo>
                  <a:lnTo>
                    <a:pt x="181" y="85"/>
                  </a:lnTo>
                  <a:lnTo>
                    <a:pt x="0" y="191"/>
                  </a:lnTo>
                  <a:lnTo>
                    <a:pt x="716" y="276"/>
                  </a:lnTo>
                  <a:close/>
                </a:path>
              </a:pathLst>
            </a:custGeom>
            <a:solidFill>
              <a:srgbClr val="F3F3F3"/>
            </a:solidFill>
            <a:ln w="7938" cap="flat">
              <a:solidFill>
                <a:srgbClr val="E4E4E4"/>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1" name="Freeform 7"/>
            <p:cNvSpPr/>
            <p:nvPr/>
          </p:nvSpPr>
          <p:spPr bwMode="auto">
            <a:xfrm rot="360000">
              <a:off x="16326" y="10699"/>
              <a:ext cx="2600" cy="797"/>
            </a:xfrm>
            <a:custGeom>
              <a:avLst/>
              <a:gdLst>
                <a:gd name="T0" fmla="*/ 753 w 1040"/>
                <a:gd name="T1" fmla="*/ 319 h 319"/>
                <a:gd name="T2" fmla="*/ 1040 w 1040"/>
                <a:gd name="T3" fmla="*/ 160 h 319"/>
                <a:gd name="T4" fmla="*/ 891 w 1040"/>
                <a:gd name="T5" fmla="*/ 0 h 319"/>
                <a:gd name="T6" fmla="*/ 218 w 1040"/>
                <a:gd name="T7" fmla="*/ 80 h 319"/>
                <a:gd name="T8" fmla="*/ 0 w 1040"/>
                <a:gd name="T9" fmla="*/ 207 h 319"/>
                <a:gd name="T10" fmla="*/ 753 w 1040"/>
                <a:gd name="T11" fmla="*/ 319 h 319"/>
              </a:gdLst>
              <a:ahLst/>
              <a:cxnLst>
                <a:cxn ang="0">
                  <a:pos x="T0" y="T1"/>
                </a:cxn>
                <a:cxn ang="0">
                  <a:pos x="T2" y="T3"/>
                </a:cxn>
                <a:cxn ang="0">
                  <a:pos x="T4" y="T5"/>
                </a:cxn>
                <a:cxn ang="0">
                  <a:pos x="T6" y="T7"/>
                </a:cxn>
                <a:cxn ang="0">
                  <a:pos x="T8" y="T9"/>
                </a:cxn>
                <a:cxn ang="0">
                  <a:pos x="T10" y="T11"/>
                </a:cxn>
              </a:cxnLst>
              <a:rect l="0" t="0" r="r" b="b"/>
              <a:pathLst>
                <a:path w="1040" h="319">
                  <a:moveTo>
                    <a:pt x="753" y="319"/>
                  </a:moveTo>
                  <a:lnTo>
                    <a:pt x="1040" y="160"/>
                  </a:lnTo>
                  <a:lnTo>
                    <a:pt x="891" y="0"/>
                  </a:lnTo>
                  <a:lnTo>
                    <a:pt x="218" y="80"/>
                  </a:lnTo>
                  <a:lnTo>
                    <a:pt x="0" y="207"/>
                  </a:lnTo>
                  <a:lnTo>
                    <a:pt x="753" y="319"/>
                  </a:lnTo>
                  <a:close/>
                </a:path>
              </a:pathLst>
            </a:custGeom>
            <a:solidFill>
              <a:srgbClr val="F4F4F4"/>
            </a:solidFill>
            <a:ln w="7938" cap="flat">
              <a:solidFill>
                <a:srgbClr val="E1E0E0"/>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2" name="Freeform 8"/>
            <p:cNvSpPr/>
            <p:nvPr/>
          </p:nvSpPr>
          <p:spPr bwMode="auto">
            <a:xfrm rot="360000">
              <a:off x="16154" y="10446"/>
              <a:ext cx="2943" cy="917"/>
            </a:xfrm>
            <a:custGeom>
              <a:avLst/>
              <a:gdLst>
                <a:gd name="T0" fmla="*/ 796 w 1177"/>
                <a:gd name="T1" fmla="*/ 367 h 367"/>
                <a:gd name="T2" fmla="*/ 1177 w 1177"/>
                <a:gd name="T3" fmla="*/ 181 h 367"/>
                <a:gd name="T4" fmla="*/ 981 w 1177"/>
                <a:gd name="T5" fmla="*/ 0 h 367"/>
                <a:gd name="T6" fmla="*/ 255 w 1177"/>
                <a:gd name="T7" fmla="*/ 75 h 367"/>
                <a:gd name="T8" fmla="*/ 0 w 1177"/>
                <a:gd name="T9" fmla="*/ 223 h 367"/>
                <a:gd name="T10" fmla="*/ 796 w 1177"/>
                <a:gd name="T11" fmla="*/ 367 h 367"/>
              </a:gdLst>
              <a:ahLst/>
              <a:cxnLst>
                <a:cxn ang="0">
                  <a:pos x="T0" y="T1"/>
                </a:cxn>
                <a:cxn ang="0">
                  <a:pos x="T2" y="T3"/>
                </a:cxn>
                <a:cxn ang="0">
                  <a:pos x="T4" y="T5"/>
                </a:cxn>
                <a:cxn ang="0">
                  <a:pos x="T6" y="T7"/>
                </a:cxn>
                <a:cxn ang="0">
                  <a:pos x="T8" y="T9"/>
                </a:cxn>
                <a:cxn ang="0">
                  <a:pos x="T10" y="T11"/>
                </a:cxn>
              </a:cxnLst>
              <a:rect l="0" t="0" r="r" b="b"/>
              <a:pathLst>
                <a:path w="1177" h="367">
                  <a:moveTo>
                    <a:pt x="796" y="367"/>
                  </a:moveTo>
                  <a:lnTo>
                    <a:pt x="1177" y="181"/>
                  </a:lnTo>
                  <a:lnTo>
                    <a:pt x="981" y="0"/>
                  </a:lnTo>
                  <a:lnTo>
                    <a:pt x="255" y="75"/>
                  </a:lnTo>
                  <a:lnTo>
                    <a:pt x="0" y="223"/>
                  </a:lnTo>
                  <a:lnTo>
                    <a:pt x="796" y="367"/>
                  </a:lnTo>
                  <a:close/>
                </a:path>
              </a:pathLst>
            </a:custGeom>
            <a:solidFill>
              <a:srgbClr val="F4F4F4"/>
            </a:solidFill>
            <a:ln w="7938" cap="flat">
              <a:solidFill>
                <a:srgbClr val="DDDCDB"/>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3" name="Freeform 9"/>
            <p:cNvSpPr/>
            <p:nvPr/>
          </p:nvSpPr>
          <p:spPr bwMode="auto">
            <a:xfrm rot="360000">
              <a:off x="15984" y="10181"/>
              <a:ext cx="3285" cy="1050"/>
            </a:xfrm>
            <a:custGeom>
              <a:avLst/>
              <a:gdLst>
                <a:gd name="T0" fmla="*/ 832 w 1314"/>
                <a:gd name="T1" fmla="*/ 420 h 420"/>
                <a:gd name="T2" fmla="*/ 1314 w 1314"/>
                <a:gd name="T3" fmla="*/ 207 h 420"/>
                <a:gd name="T4" fmla="*/ 1070 w 1314"/>
                <a:gd name="T5" fmla="*/ 0 h 420"/>
                <a:gd name="T6" fmla="*/ 291 w 1314"/>
                <a:gd name="T7" fmla="*/ 69 h 420"/>
                <a:gd name="T8" fmla="*/ 0 w 1314"/>
                <a:gd name="T9" fmla="*/ 245 h 420"/>
                <a:gd name="T10" fmla="*/ 832 w 1314"/>
                <a:gd name="T11" fmla="*/ 420 h 420"/>
              </a:gdLst>
              <a:ahLst/>
              <a:cxnLst>
                <a:cxn ang="0">
                  <a:pos x="T0" y="T1"/>
                </a:cxn>
                <a:cxn ang="0">
                  <a:pos x="T2" y="T3"/>
                </a:cxn>
                <a:cxn ang="0">
                  <a:pos x="T4" y="T5"/>
                </a:cxn>
                <a:cxn ang="0">
                  <a:pos x="T6" y="T7"/>
                </a:cxn>
                <a:cxn ang="0">
                  <a:pos x="T8" y="T9"/>
                </a:cxn>
                <a:cxn ang="0">
                  <a:pos x="T10" y="T11"/>
                </a:cxn>
              </a:cxnLst>
              <a:rect l="0" t="0" r="r" b="b"/>
              <a:pathLst>
                <a:path w="1314" h="420">
                  <a:moveTo>
                    <a:pt x="832" y="420"/>
                  </a:moveTo>
                  <a:lnTo>
                    <a:pt x="1314" y="207"/>
                  </a:lnTo>
                  <a:lnTo>
                    <a:pt x="1070" y="0"/>
                  </a:lnTo>
                  <a:lnTo>
                    <a:pt x="291" y="69"/>
                  </a:lnTo>
                  <a:lnTo>
                    <a:pt x="0" y="245"/>
                  </a:lnTo>
                  <a:lnTo>
                    <a:pt x="832" y="420"/>
                  </a:lnTo>
                  <a:close/>
                </a:path>
              </a:pathLst>
            </a:custGeom>
            <a:solidFill>
              <a:srgbClr val="F5F5F5"/>
            </a:solidFill>
            <a:ln w="7938" cap="flat">
              <a:solidFill>
                <a:srgbClr val="D9D8D7"/>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4" name="Freeform 10"/>
            <p:cNvSpPr/>
            <p:nvPr/>
          </p:nvSpPr>
          <p:spPr bwMode="auto">
            <a:xfrm rot="360000">
              <a:off x="15796" y="9929"/>
              <a:ext cx="3645" cy="1155"/>
            </a:xfrm>
            <a:custGeom>
              <a:avLst/>
              <a:gdLst>
                <a:gd name="T0" fmla="*/ 875 w 1458"/>
                <a:gd name="T1" fmla="*/ 462 h 462"/>
                <a:gd name="T2" fmla="*/ 1458 w 1458"/>
                <a:gd name="T3" fmla="*/ 229 h 462"/>
                <a:gd name="T4" fmla="*/ 1172 w 1458"/>
                <a:gd name="T5" fmla="*/ 0 h 462"/>
                <a:gd name="T6" fmla="*/ 334 w 1458"/>
                <a:gd name="T7" fmla="*/ 64 h 462"/>
                <a:gd name="T8" fmla="*/ 0 w 1458"/>
                <a:gd name="T9" fmla="*/ 261 h 462"/>
                <a:gd name="T10" fmla="*/ 875 w 1458"/>
                <a:gd name="T11" fmla="*/ 462 h 462"/>
              </a:gdLst>
              <a:ahLst/>
              <a:cxnLst>
                <a:cxn ang="0">
                  <a:pos x="T0" y="T1"/>
                </a:cxn>
                <a:cxn ang="0">
                  <a:pos x="T2" y="T3"/>
                </a:cxn>
                <a:cxn ang="0">
                  <a:pos x="T4" y="T5"/>
                </a:cxn>
                <a:cxn ang="0">
                  <a:pos x="T6" y="T7"/>
                </a:cxn>
                <a:cxn ang="0">
                  <a:pos x="T8" y="T9"/>
                </a:cxn>
                <a:cxn ang="0">
                  <a:pos x="T10" y="T11"/>
                </a:cxn>
              </a:cxnLst>
              <a:rect l="0" t="0" r="r" b="b"/>
              <a:pathLst>
                <a:path w="1458" h="462">
                  <a:moveTo>
                    <a:pt x="875" y="462"/>
                  </a:moveTo>
                  <a:lnTo>
                    <a:pt x="1458" y="229"/>
                  </a:lnTo>
                  <a:lnTo>
                    <a:pt x="1172" y="0"/>
                  </a:lnTo>
                  <a:lnTo>
                    <a:pt x="334" y="64"/>
                  </a:lnTo>
                  <a:lnTo>
                    <a:pt x="0" y="261"/>
                  </a:lnTo>
                  <a:lnTo>
                    <a:pt x="875" y="462"/>
                  </a:lnTo>
                  <a:close/>
                </a:path>
              </a:pathLst>
            </a:custGeom>
            <a:solidFill>
              <a:srgbClr val="F6F6F6"/>
            </a:solidFill>
            <a:ln w="7938" cap="flat">
              <a:solidFill>
                <a:srgbClr val="D5D4D3"/>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5" name="Freeform 11"/>
            <p:cNvSpPr/>
            <p:nvPr/>
          </p:nvSpPr>
          <p:spPr bwMode="auto">
            <a:xfrm rot="360000">
              <a:off x="15624" y="9679"/>
              <a:ext cx="3990" cy="1272"/>
            </a:xfrm>
            <a:custGeom>
              <a:avLst/>
              <a:gdLst>
                <a:gd name="T0" fmla="*/ 918 w 1596"/>
                <a:gd name="T1" fmla="*/ 509 h 509"/>
                <a:gd name="T2" fmla="*/ 1596 w 1596"/>
                <a:gd name="T3" fmla="*/ 254 h 509"/>
                <a:gd name="T4" fmla="*/ 1262 w 1596"/>
                <a:gd name="T5" fmla="*/ 0 h 509"/>
                <a:gd name="T6" fmla="*/ 371 w 1596"/>
                <a:gd name="T7" fmla="*/ 58 h 509"/>
                <a:gd name="T8" fmla="*/ 0 w 1596"/>
                <a:gd name="T9" fmla="*/ 276 h 509"/>
                <a:gd name="T10" fmla="*/ 918 w 1596"/>
                <a:gd name="T11" fmla="*/ 509 h 509"/>
              </a:gdLst>
              <a:ahLst/>
              <a:cxnLst>
                <a:cxn ang="0">
                  <a:pos x="T0" y="T1"/>
                </a:cxn>
                <a:cxn ang="0">
                  <a:pos x="T2" y="T3"/>
                </a:cxn>
                <a:cxn ang="0">
                  <a:pos x="T4" y="T5"/>
                </a:cxn>
                <a:cxn ang="0">
                  <a:pos x="T6" y="T7"/>
                </a:cxn>
                <a:cxn ang="0">
                  <a:pos x="T8" y="T9"/>
                </a:cxn>
                <a:cxn ang="0">
                  <a:pos x="T10" y="T11"/>
                </a:cxn>
              </a:cxnLst>
              <a:rect l="0" t="0" r="r" b="b"/>
              <a:pathLst>
                <a:path w="1596" h="509">
                  <a:moveTo>
                    <a:pt x="918" y="509"/>
                  </a:moveTo>
                  <a:lnTo>
                    <a:pt x="1596" y="254"/>
                  </a:lnTo>
                  <a:lnTo>
                    <a:pt x="1262" y="0"/>
                  </a:lnTo>
                  <a:lnTo>
                    <a:pt x="371" y="58"/>
                  </a:lnTo>
                  <a:lnTo>
                    <a:pt x="0" y="276"/>
                  </a:lnTo>
                  <a:lnTo>
                    <a:pt x="918" y="509"/>
                  </a:lnTo>
                  <a:close/>
                </a:path>
              </a:pathLst>
            </a:custGeom>
            <a:solidFill>
              <a:srgbClr val="F7F7F7"/>
            </a:solidFill>
            <a:ln w="7938" cap="flat">
              <a:solidFill>
                <a:srgbClr val="D1D0D0"/>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6" name="Freeform 12"/>
            <p:cNvSpPr/>
            <p:nvPr/>
          </p:nvSpPr>
          <p:spPr bwMode="auto">
            <a:xfrm rot="360000">
              <a:off x="15451" y="9426"/>
              <a:ext cx="4335" cy="1392"/>
            </a:xfrm>
            <a:custGeom>
              <a:avLst/>
              <a:gdLst>
                <a:gd name="T0" fmla="*/ 955 w 1734"/>
                <a:gd name="T1" fmla="*/ 557 h 557"/>
                <a:gd name="T2" fmla="*/ 1734 w 1734"/>
                <a:gd name="T3" fmla="*/ 276 h 557"/>
                <a:gd name="T4" fmla="*/ 1352 w 1734"/>
                <a:gd name="T5" fmla="*/ 0 h 557"/>
                <a:gd name="T6" fmla="*/ 414 w 1734"/>
                <a:gd name="T7" fmla="*/ 48 h 557"/>
                <a:gd name="T8" fmla="*/ 0 w 1734"/>
                <a:gd name="T9" fmla="*/ 292 h 557"/>
                <a:gd name="T10" fmla="*/ 955 w 1734"/>
                <a:gd name="T11" fmla="*/ 557 h 557"/>
              </a:gdLst>
              <a:ahLst/>
              <a:cxnLst>
                <a:cxn ang="0">
                  <a:pos x="T0" y="T1"/>
                </a:cxn>
                <a:cxn ang="0">
                  <a:pos x="T2" y="T3"/>
                </a:cxn>
                <a:cxn ang="0">
                  <a:pos x="T4" y="T5"/>
                </a:cxn>
                <a:cxn ang="0">
                  <a:pos x="T6" y="T7"/>
                </a:cxn>
                <a:cxn ang="0">
                  <a:pos x="T8" y="T9"/>
                </a:cxn>
                <a:cxn ang="0">
                  <a:pos x="T10" y="T11"/>
                </a:cxn>
              </a:cxnLst>
              <a:rect l="0" t="0" r="r" b="b"/>
              <a:pathLst>
                <a:path w="1734" h="557">
                  <a:moveTo>
                    <a:pt x="955" y="557"/>
                  </a:moveTo>
                  <a:lnTo>
                    <a:pt x="1734" y="276"/>
                  </a:lnTo>
                  <a:lnTo>
                    <a:pt x="1352" y="0"/>
                  </a:lnTo>
                  <a:lnTo>
                    <a:pt x="414" y="48"/>
                  </a:lnTo>
                  <a:lnTo>
                    <a:pt x="0" y="292"/>
                  </a:lnTo>
                  <a:lnTo>
                    <a:pt x="955" y="557"/>
                  </a:lnTo>
                  <a:close/>
                </a:path>
              </a:pathLst>
            </a:custGeom>
            <a:solidFill>
              <a:srgbClr val="F8F8F8"/>
            </a:solidFill>
            <a:ln w="7938" cap="flat">
              <a:solidFill>
                <a:srgbClr val="CDCCCC"/>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7" name="Freeform 13"/>
            <p:cNvSpPr/>
            <p:nvPr/>
          </p:nvSpPr>
          <p:spPr bwMode="auto">
            <a:xfrm rot="360000">
              <a:off x="15281" y="9161"/>
              <a:ext cx="4678" cy="1512"/>
            </a:xfrm>
            <a:custGeom>
              <a:avLst/>
              <a:gdLst>
                <a:gd name="T0" fmla="*/ 991 w 1871"/>
                <a:gd name="T1" fmla="*/ 605 h 605"/>
                <a:gd name="T2" fmla="*/ 1871 w 1871"/>
                <a:gd name="T3" fmla="*/ 302 h 605"/>
                <a:gd name="T4" fmla="*/ 1447 w 1871"/>
                <a:gd name="T5" fmla="*/ 0 h 605"/>
                <a:gd name="T6" fmla="*/ 450 w 1871"/>
                <a:gd name="T7" fmla="*/ 47 h 605"/>
                <a:gd name="T8" fmla="*/ 0 w 1871"/>
                <a:gd name="T9" fmla="*/ 313 h 605"/>
                <a:gd name="T10" fmla="*/ 991 w 1871"/>
                <a:gd name="T11" fmla="*/ 605 h 605"/>
              </a:gdLst>
              <a:ahLst/>
              <a:cxnLst>
                <a:cxn ang="0">
                  <a:pos x="T0" y="T1"/>
                </a:cxn>
                <a:cxn ang="0">
                  <a:pos x="T2" y="T3"/>
                </a:cxn>
                <a:cxn ang="0">
                  <a:pos x="T4" y="T5"/>
                </a:cxn>
                <a:cxn ang="0">
                  <a:pos x="T6" y="T7"/>
                </a:cxn>
                <a:cxn ang="0">
                  <a:pos x="T8" y="T9"/>
                </a:cxn>
                <a:cxn ang="0">
                  <a:pos x="T10" y="T11"/>
                </a:cxn>
              </a:cxnLst>
              <a:rect l="0" t="0" r="r" b="b"/>
              <a:pathLst>
                <a:path w="1871" h="605">
                  <a:moveTo>
                    <a:pt x="991" y="605"/>
                  </a:moveTo>
                  <a:lnTo>
                    <a:pt x="1871" y="302"/>
                  </a:lnTo>
                  <a:lnTo>
                    <a:pt x="1447" y="0"/>
                  </a:lnTo>
                  <a:lnTo>
                    <a:pt x="450" y="47"/>
                  </a:lnTo>
                  <a:lnTo>
                    <a:pt x="0" y="313"/>
                  </a:lnTo>
                  <a:lnTo>
                    <a:pt x="991" y="605"/>
                  </a:lnTo>
                  <a:close/>
                </a:path>
              </a:pathLst>
            </a:custGeom>
            <a:solidFill>
              <a:srgbClr val="F8F8F8"/>
            </a:solidFill>
            <a:ln w="7938" cap="flat">
              <a:solidFill>
                <a:srgbClr val="C9C8C8"/>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8" name="Freeform 14"/>
            <p:cNvSpPr/>
            <p:nvPr/>
          </p:nvSpPr>
          <p:spPr bwMode="auto">
            <a:xfrm rot="360000">
              <a:off x="15109" y="8909"/>
              <a:ext cx="5023" cy="1632"/>
            </a:xfrm>
            <a:custGeom>
              <a:avLst/>
              <a:gdLst>
                <a:gd name="T0" fmla="*/ 1033 w 2009"/>
                <a:gd name="T1" fmla="*/ 653 h 653"/>
                <a:gd name="T2" fmla="*/ 2009 w 2009"/>
                <a:gd name="T3" fmla="*/ 324 h 653"/>
                <a:gd name="T4" fmla="*/ 1537 w 2009"/>
                <a:gd name="T5" fmla="*/ 0 h 653"/>
                <a:gd name="T6" fmla="*/ 487 w 2009"/>
                <a:gd name="T7" fmla="*/ 42 h 653"/>
                <a:gd name="T8" fmla="*/ 0 w 2009"/>
                <a:gd name="T9" fmla="*/ 329 h 653"/>
                <a:gd name="T10" fmla="*/ 1033 w 2009"/>
                <a:gd name="T11" fmla="*/ 653 h 653"/>
              </a:gdLst>
              <a:ahLst/>
              <a:cxnLst>
                <a:cxn ang="0">
                  <a:pos x="T0" y="T1"/>
                </a:cxn>
                <a:cxn ang="0">
                  <a:pos x="T2" y="T3"/>
                </a:cxn>
                <a:cxn ang="0">
                  <a:pos x="T4" y="T5"/>
                </a:cxn>
                <a:cxn ang="0">
                  <a:pos x="T6" y="T7"/>
                </a:cxn>
                <a:cxn ang="0">
                  <a:pos x="T8" y="T9"/>
                </a:cxn>
                <a:cxn ang="0">
                  <a:pos x="T10" y="T11"/>
                </a:cxn>
              </a:cxnLst>
              <a:rect l="0" t="0" r="r" b="b"/>
              <a:pathLst>
                <a:path w="2009" h="653">
                  <a:moveTo>
                    <a:pt x="1033" y="653"/>
                  </a:moveTo>
                  <a:lnTo>
                    <a:pt x="2009" y="324"/>
                  </a:lnTo>
                  <a:lnTo>
                    <a:pt x="1537" y="0"/>
                  </a:lnTo>
                  <a:lnTo>
                    <a:pt x="487" y="42"/>
                  </a:lnTo>
                  <a:lnTo>
                    <a:pt x="0" y="329"/>
                  </a:lnTo>
                  <a:lnTo>
                    <a:pt x="1033" y="653"/>
                  </a:lnTo>
                  <a:close/>
                </a:path>
              </a:pathLst>
            </a:custGeom>
            <a:solidFill>
              <a:srgbClr val="F9F9F9"/>
            </a:solidFill>
            <a:ln w="7938" cap="flat">
              <a:solidFill>
                <a:srgbClr val="C6C4C4"/>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9" name="Freeform 15"/>
            <p:cNvSpPr/>
            <p:nvPr/>
          </p:nvSpPr>
          <p:spPr bwMode="auto">
            <a:xfrm rot="360000">
              <a:off x="14921" y="8656"/>
              <a:ext cx="5383" cy="1752"/>
            </a:xfrm>
            <a:custGeom>
              <a:avLst/>
              <a:gdLst>
                <a:gd name="T0" fmla="*/ 1077 w 2153"/>
                <a:gd name="T1" fmla="*/ 701 h 701"/>
                <a:gd name="T2" fmla="*/ 2153 w 2153"/>
                <a:gd name="T3" fmla="*/ 345 h 701"/>
                <a:gd name="T4" fmla="*/ 1633 w 2153"/>
                <a:gd name="T5" fmla="*/ 0 h 701"/>
                <a:gd name="T6" fmla="*/ 531 w 2153"/>
                <a:gd name="T7" fmla="*/ 32 h 701"/>
                <a:gd name="T8" fmla="*/ 0 w 2153"/>
                <a:gd name="T9" fmla="*/ 345 h 701"/>
                <a:gd name="T10" fmla="*/ 1077 w 2153"/>
                <a:gd name="T11" fmla="*/ 701 h 701"/>
              </a:gdLst>
              <a:ahLst/>
              <a:cxnLst>
                <a:cxn ang="0">
                  <a:pos x="T0" y="T1"/>
                </a:cxn>
                <a:cxn ang="0">
                  <a:pos x="T2" y="T3"/>
                </a:cxn>
                <a:cxn ang="0">
                  <a:pos x="T4" y="T5"/>
                </a:cxn>
                <a:cxn ang="0">
                  <a:pos x="T6" y="T7"/>
                </a:cxn>
                <a:cxn ang="0">
                  <a:pos x="T8" y="T9"/>
                </a:cxn>
                <a:cxn ang="0">
                  <a:pos x="T10" y="T11"/>
                </a:cxn>
              </a:cxnLst>
              <a:rect l="0" t="0" r="r" b="b"/>
              <a:pathLst>
                <a:path w="2153" h="701">
                  <a:moveTo>
                    <a:pt x="1077" y="701"/>
                  </a:moveTo>
                  <a:lnTo>
                    <a:pt x="2153" y="345"/>
                  </a:lnTo>
                  <a:lnTo>
                    <a:pt x="1633" y="0"/>
                  </a:lnTo>
                  <a:lnTo>
                    <a:pt x="531" y="32"/>
                  </a:lnTo>
                  <a:lnTo>
                    <a:pt x="0" y="345"/>
                  </a:lnTo>
                  <a:lnTo>
                    <a:pt x="1077" y="701"/>
                  </a:lnTo>
                  <a:close/>
                </a:path>
              </a:pathLst>
            </a:custGeom>
            <a:solidFill>
              <a:srgbClr val="FAFAFA"/>
            </a:solidFill>
            <a:ln w="7938" cap="flat">
              <a:solidFill>
                <a:srgbClr val="C2C1C0"/>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0" name="Freeform 16"/>
            <p:cNvSpPr/>
            <p:nvPr/>
          </p:nvSpPr>
          <p:spPr bwMode="auto">
            <a:xfrm rot="360000">
              <a:off x="14749" y="8404"/>
              <a:ext cx="5728" cy="1857"/>
            </a:xfrm>
            <a:custGeom>
              <a:avLst/>
              <a:gdLst>
                <a:gd name="T0" fmla="*/ 1114 w 2291"/>
                <a:gd name="T1" fmla="*/ 743 h 743"/>
                <a:gd name="T2" fmla="*/ 2291 w 2291"/>
                <a:gd name="T3" fmla="*/ 366 h 743"/>
                <a:gd name="T4" fmla="*/ 1729 w 2291"/>
                <a:gd name="T5" fmla="*/ 0 h 743"/>
                <a:gd name="T6" fmla="*/ 568 w 2291"/>
                <a:gd name="T7" fmla="*/ 27 h 743"/>
                <a:gd name="T8" fmla="*/ 0 w 2291"/>
                <a:gd name="T9" fmla="*/ 361 h 743"/>
                <a:gd name="T10" fmla="*/ 1114 w 2291"/>
                <a:gd name="T11" fmla="*/ 743 h 743"/>
              </a:gdLst>
              <a:ahLst/>
              <a:cxnLst>
                <a:cxn ang="0">
                  <a:pos x="T0" y="T1"/>
                </a:cxn>
                <a:cxn ang="0">
                  <a:pos x="T2" y="T3"/>
                </a:cxn>
                <a:cxn ang="0">
                  <a:pos x="T4" y="T5"/>
                </a:cxn>
                <a:cxn ang="0">
                  <a:pos x="T6" y="T7"/>
                </a:cxn>
                <a:cxn ang="0">
                  <a:pos x="T8" y="T9"/>
                </a:cxn>
                <a:cxn ang="0">
                  <a:pos x="T10" y="T11"/>
                </a:cxn>
              </a:cxnLst>
              <a:rect l="0" t="0" r="r" b="b"/>
              <a:pathLst>
                <a:path w="2291" h="743">
                  <a:moveTo>
                    <a:pt x="1114" y="743"/>
                  </a:moveTo>
                  <a:lnTo>
                    <a:pt x="2291" y="366"/>
                  </a:lnTo>
                  <a:lnTo>
                    <a:pt x="1729" y="0"/>
                  </a:lnTo>
                  <a:lnTo>
                    <a:pt x="568" y="27"/>
                  </a:lnTo>
                  <a:lnTo>
                    <a:pt x="0" y="361"/>
                  </a:lnTo>
                  <a:lnTo>
                    <a:pt x="1114" y="743"/>
                  </a:lnTo>
                  <a:close/>
                </a:path>
              </a:pathLst>
            </a:custGeom>
            <a:solidFill>
              <a:srgbClr val="FBFBFB"/>
            </a:solidFill>
            <a:ln w="7938" cap="flat">
              <a:solidFill>
                <a:srgbClr val="BEBDBC"/>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 name="Freeform 17"/>
            <p:cNvSpPr/>
            <p:nvPr/>
          </p:nvSpPr>
          <p:spPr bwMode="auto">
            <a:xfrm rot="360000">
              <a:off x="14607" y="7695"/>
              <a:ext cx="6070" cy="2435"/>
            </a:xfrm>
            <a:custGeom>
              <a:avLst/>
              <a:gdLst>
                <a:gd name="T0" fmla="*/ 1155 w 2428"/>
                <a:gd name="T1" fmla="*/ 796 h 796"/>
                <a:gd name="T2" fmla="*/ 2428 w 2428"/>
                <a:gd name="T3" fmla="*/ 398 h 796"/>
                <a:gd name="T4" fmla="*/ 1818 w 2428"/>
                <a:gd name="T5" fmla="*/ 0 h 796"/>
                <a:gd name="T6" fmla="*/ 604 w 2428"/>
                <a:gd name="T7" fmla="*/ 26 h 796"/>
                <a:gd name="T8" fmla="*/ 0 w 2428"/>
                <a:gd name="T9" fmla="*/ 387 h 796"/>
                <a:gd name="T10" fmla="*/ 1155 w 2428"/>
                <a:gd name="T11" fmla="*/ 796 h 796"/>
              </a:gdLst>
              <a:ahLst/>
              <a:cxnLst>
                <a:cxn ang="0">
                  <a:pos x="T0" y="T1"/>
                </a:cxn>
                <a:cxn ang="0">
                  <a:pos x="T2" y="T3"/>
                </a:cxn>
                <a:cxn ang="0">
                  <a:pos x="T4" y="T5"/>
                </a:cxn>
                <a:cxn ang="0">
                  <a:pos x="T6" y="T7"/>
                </a:cxn>
                <a:cxn ang="0">
                  <a:pos x="T8" y="T9"/>
                </a:cxn>
                <a:cxn ang="0">
                  <a:pos x="T10" y="T11"/>
                </a:cxn>
              </a:cxnLst>
              <a:rect l="0" t="0" r="r" b="b"/>
              <a:pathLst>
                <a:path w="2428" h="796">
                  <a:moveTo>
                    <a:pt x="1155" y="796"/>
                  </a:moveTo>
                  <a:lnTo>
                    <a:pt x="2428" y="398"/>
                  </a:lnTo>
                  <a:lnTo>
                    <a:pt x="1818" y="0"/>
                  </a:lnTo>
                  <a:lnTo>
                    <a:pt x="604" y="26"/>
                  </a:lnTo>
                  <a:lnTo>
                    <a:pt x="0" y="387"/>
                  </a:lnTo>
                  <a:lnTo>
                    <a:pt x="1155" y="796"/>
                  </a:lnTo>
                  <a:close/>
                </a:path>
              </a:pathLst>
            </a:custGeom>
            <a:solidFill>
              <a:srgbClr val="FCFCFC"/>
            </a:solidFill>
            <a:ln w="7938" cap="flat">
              <a:solidFill>
                <a:srgbClr val="BAB9B9"/>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2" name="Freeform 18"/>
            <p:cNvSpPr/>
            <p:nvPr/>
          </p:nvSpPr>
          <p:spPr bwMode="auto">
            <a:xfrm rot="360000">
              <a:off x="14460" y="7035"/>
              <a:ext cx="6415" cy="2963"/>
            </a:xfrm>
            <a:custGeom>
              <a:avLst/>
              <a:gdLst>
                <a:gd name="T0" fmla="*/ 1192 w 2566"/>
                <a:gd name="T1" fmla="*/ 844 h 844"/>
                <a:gd name="T2" fmla="*/ 2566 w 2566"/>
                <a:gd name="T3" fmla="*/ 419 h 844"/>
                <a:gd name="T4" fmla="*/ 1908 w 2566"/>
                <a:gd name="T5" fmla="*/ 0 h 844"/>
                <a:gd name="T6" fmla="*/ 646 w 2566"/>
                <a:gd name="T7" fmla="*/ 16 h 844"/>
                <a:gd name="T8" fmla="*/ 0 w 2566"/>
                <a:gd name="T9" fmla="*/ 403 h 844"/>
                <a:gd name="T10" fmla="*/ 1192 w 2566"/>
                <a:gd name="T11" fmla="*/ 844 h 844"/>
              </a:gdLst>
              <a:ahLst/>
              <a:cxnLst>
                <a:cxn ang="0">
                  <a:pos x="T0" y="T1"/>
                </a:cxn>
                <a:cxn ang="0">
                  <a:pos x="T2" y="T3"/>
                </a:cxn>
                <a:cxn ang="0">
                  <a:pos x="T4" y="T5"/>
                </a:cxn>
                <a:cxn ang="0">
                  <a:pos x="T6" y="T7"/>
                </a:cxn>
                <a:cxn ang="0">
                  <a:pos x="T8" y="T9"/>
                </a:cxn>
                <a:cxn ang="0">
                  <a:pos x="T10" y="T11"/>
                </a:cxn>
              </a:cxnLst>
              <a:rect l="0" t="0" r="r" b="b"/>
              <a:pathLst>
                <a:path w="2566" h="844">
                  <a:moveTo>
                    <a:pt x="1192" y="844"/>
                  </a:moveTo>
                  <a:lnTo>
                    <a:pt x="2566" y="419"/>
                  </a:lnTo>
                  <a:lnTo>
                    <a:pt x="1908" y="0"/>
                  </a:lnTo>
                  <a:lnTo>
                    <a:pt x="646" y="16"/>
                  </a:lnTo>
                  <a:lnTo>
                    <a:pt x="0" y="403"/>
                  </a:lnTo>
                  <a:lnTo>
                    <a:pt x="1192" y="844"/>
                  </a:lnTo>
                  <a:close/>
                </a:path>
              </a:pathLst>
            </a:custGeom>
            <a:solidFill>
              <a:srgbClr val="FDFDFD"/>
            </a:solidFill>
            <a:ln w="7938" cap="flat">
              <a:solidFill>
                <a:srgbClr val="B6B5B5"/>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3" name="Freeform 19"/>
            <p:cNvSpPr/>
            <p:nvPr/>
          </p:nvSpPr>
          <p:spPr bwMode="auto">
            <a:xfrm rot="360000">
              <a:off x="14301" y="6361"/>
              <a:ext cx="6775" cy="3493"/>
            </a:xfrm>
            <a:custGeom>
              <a:avLst/>
              <a:gdLst>
                <a:gd name="T0" fmla="*/ 1236 w 2710"/>
                <a:gd name="T1" fmla="*/ 887 h 887"/>
                <a:gd name="T2" fmla="*/ 2710 w 2710"/>
                <a:gd name="T3" fmla="*/ 441 h 887"/>
                <a:gd name="T4" fmla="*/ 2010 w 2710"/>
                <a:gd name="T5" fmla="*/ 0 h 887"/>
                <a:gd name="T6" fmla="*/ 690 w 2710"/>
                <a:gd name="T7" fmla="*/ 11 h 887"/>
                <a:gd name="T8" fmla="*/ 0 w 2710"/>
                <a:gd name="T9" fmla="*/ 419 h 887"/>
                <a:gd name="T10" fmla="*/ 1236 w 2710"/>
                <a:gd name="T11" fmla="*/ 887 h 887"/>
              </a:gdLst>
              <a:ahLst/>
              <a:cxnLst>
                <a:cxn ang="0">
                  <a:pos x="T0" y="T1"/>
                </a:cxn>
                <a:cxn ang="0">
                  <a:pos x="T2" y="T3"/>
                </a:cxn>
                <a:cxn ang="0">
                  <a:pos x="T4" y="T5"/>
                </a:cxn>
                <a:cxn ang="0">
                  <a:pos x="T6" y="T7"/>
                </a:cxn>
                <a:cxn ang="0">
                  <a:pos x="T8" y="T9"/>
                </a:cxn>
                <a:cxn ang="0">
                  <a:pos x="T10" y="T11"/>
                </a:cxn>
              </a:cxnLst>
              <a:rect l="0" t="0" r="r" b="b"/>
              <a:pathLst>
                <a:path w="2710" h="887">
                  <a:moveTo>
                    <a:pt x="1236" y="887"/>
                  </a:moveTo>
                  <a:lnTo>
                    <a:pt x="2710" y="441"/>
                  </a:lnTo>
                  <a:lnTo>
                    <a:pt x="2010" y="0"/>
                  </a:lnTo>
                  <a:lnTo>
                    <a:pt x="690" y="11"/>
                  </a:lnTo>
                  <a:lnTo>
                    <a:pt x="0" y="419"/>
                  </a:lnTo>
                  <a:lnTo>
                    <a:pt x="1236" y="887"/>
                  </a:lnTo>
                  <a:close/>
                </a:path>
              </a:pathLst>
            </a:custGeom>
            <a:solidFill>
              <a:srgbClr val="FDFDFD"/>
            </a:solidFill>
            <a:ln w="7938" cap="flat">
              <a:solidFill>
                <a:srgbClr val="B2B1B1"/>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4" name="Freeform 20"/>
            <p:cNvSpPr/>
            <p:nvPr/>
          </p:nvSpPr>
          <p:spPr bwMode="auto">
            <a:xfrm rot="360000">
              <a:off x="14184" y="5218"/>
              <a:ext cx="7120" cy="4506"/>
            </a:xfrm>
            <a:custGeom>
              <a:avLst/>
              <a:gdLst>
                <a:gd name="T0" fmla="*/ 1278 w 2848"/>
                <a:gd name="T1" fmla="*/ 935 h 935"/>
                <a:gd name="T2" fmla="*/ 2848 w 2848"/>
                <a:gd name="T3" fmla="*/ 462 h 935"/>
                <a:gd name="T4" fmla="*/ 2100 w 2848"/>
                <a:gd name="T5" fmla="*/ 0 h 935"/>
                <a:gd name="T6" fmla="*/ 727 w 2848"/>
                <a:gd name="T7" fmla="*/ 6 h 935"/>
                <a:gd name="T8" fmla="*/ 0 w 2848"/>
                <a:gd name="T9" fmla="*/ 436 h 935"/>
                <a:gd name="T10" fmla="*/ 1278 w 2848"/>
                <a:gd name="T11" fmla="*/ 935 h 935"/>
              </a:gdLst>
              <a:ahLst/>
              <a:cxnLst>
                <a:cxn ang="0">
                  <a:pos x="T0" y="T1"/>
                </a:cxn>
                <a:cxn ang="0">
                  <a:pos x="T2" y="T3"/>
                </a:cxn>
                <a:cxn ang="0">
                  <a:pos x="T4" y="T5"/>
                </a:cxn>
                <a:cxn ang="0">
                  <a:pos x="T6" y="T7"/>
                </a:cxn>
                <a:cxn ang="0">
                  <a:pos x="T8" y="T9"/>
                </a:cxn>
                <a:cxn ang="0">
                  <a:pos x="T10" y="T11"/>
                </a:cxn>
              </a:cxnLst>
              <a:rect l="0" t="0" r="r" b="b"/>
              <a:pathLst>
                <a:path w="2848" h="935">
                  <a:moveTo>
                    <a:pt x="1278" y="935"/>
                  </a:moveTo>
                  <a:lnTo>
                    <a:pt x="2848" y="462"/>
                  </a:lnTo>
                  <a:lnTo>
                    <a:pt x="2100" y="0"/>
                  </a:lnTo>
                  <a:lnTo>
                    <a:pt x="727" y="6"/>
                  </a:lnTo>
                  <a:lnTo>
                    <a:pt x="0" y="436"/>
                  </a:lnTo>
                  <a:lnTo>
                    <a:pt x="1278" y="935"/>
                  </a:lnTo>
                  <a:close/>
                </a:path>
              </a:pathLst>
            </a:custGeom>
            <a:solidFill>
              <a:srgbClr val="FEFEFE"/>
            </a:solidFill>
            <a:ln w="7938" cap="flat">
              <a:solidFill>
                <a:srgbClr val="AEAEAD"/>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5" name="Freeform 21"/>
            <p:cNvSpPr/>
            <p:nvPr/>
          </p:nvSpPr>
          <p:spPr bwMode="auto">
            <a:xfrm rot="360000">
              <a:off x="14014" y="4704"/>
              <a:ext cx="7460" cy="4446"/>
            </a:xfrm>
            <a:custGeom>
              <a:avLst/>
              <a:gdLst>
                <a:gd name="T0" fmla="*/ 0 w 2984"/>
                <a:gd name="T1" fmla="*/ 457 h 987"/>
                <a:gd name="T2" fmla="*/ 1314 w 2984"/>
                <a:gd name="T3" fmla="*/ 987 h 987"/>
                <a:gd name="T4" fmla="*/ 2984 w 2984"/>
                <a:gd name="T5" fmla="*/ 488 h 987"/>
                <a:gd name="T6" fmla="*/ 2189 w 2984"/>
                <a:gd name="T7" fmla="*/ 0 h 987"/>
                <a:gd name="T8" fmla="*/ 763 w 2984"/>
                <a:gd name="T9" fmla="*/ 0 h 987"/>
                <a:gd name="T10" fmla="*/ 0 w 2984"/>
                <a:gd name="T11" fmla="*/ 457 h 987"/>
              </a:gdLst>
              <a:ahLst/>
              <a:cxnLst>
                <a:cxn ang="0">
                  <a:pos x="T0" y="T1"/>
                </a:cxn>
                <a:cxn ang="0">
                  <a:pos x="T2" y="T3"/>
                </a:cxn>
                <a:cxn ang="0">
                  <a:pos x="T4" y="T5"/>
                </a:cxn>
                <a:cxn ang="0">
                  <a:pos x="T6" y="T7"/>
                </a:cxn>
                <a:cxn ang="0">
                  <a:pos x="T8" y="T9"/>
                </a:cxn>
                <a:cxn ang="0">
                  <a:pos x="T10" y="T11"/>
                </a:cxn>
              </a:cxnLst>
              <a:rect l="0" t="0" r="r" b="b"/>
              <a:pathLst>
                <a:path w="2984" h="987">
                  <a:moveTo>
                    <a:pt x="0" y="457"/>
                  </a:moveTo>
                  <a:lnTo>
                    <a:pt x="1314" y="987"/>
                  </a:lnTo>
                  <a:lnTo>
                    <a:pt x="2984" y="488"/>
                  </a:lnTo>
                  <a:lnTo>
                    <a:pt x="2189" y="0"/>
                  </a:lnTo>
                  <a:lnTo>
                    <a:pt x="763" y="0"/>
                  </a:lnTo>
                  <a:lnTo>
                    <a:pt x="0" y="457"/>
                  </a:lnTo>
                  <a:close/>
                </a:path>
              </a:pathLst>
            </a:custGeom>
            <a:gradFill flip="none" rotWithShape="1">
              <a:gsLst>
                <a:gs pos="100000">
                  <a:schemeClr val="accent1">
                    <a:lumMod val="5000"/>
                    <a:lumOff val="95000"/>
                  </a:schemeClr>
                </a:gs>
                <a:gs pos="0">
                  <a:schemeClr val="bg1">
                    <a:lumMod val="95000"/>
                  </a:schemeClr>
                </a:gs>
              </a:gsLst>
              <a:lin ang="5400000" scaled="1"/>
              <a:tileRect/>
            </a:gradFill>
            <a:ln w="7938" cap="flat">
              <a:solidFill>
                <a:srgbClr val="AAAAAA"/>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grpSp>
      <p:sp>
        <p:nvSpPr>
          <p:cNvPr id="6" name="矩形 5"/>
          <p:cNvSpPr/>
          <p:nvPr/>
        </p:nvSpPr>
        <p:spPr>
          <a:xfrm>
            <a:off x="1118235" y="1999615"/>
            <a:ext cx="2502535" cy="1014730"/>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lang="en-US" altLang="zh-CN" sz="2000" noProof="0" dirty="0">
                <a:ln>
                  <a:noFill/>
                </a:ln>
                <a:solidFill>
                  <a:prstClr val="white">
                    <a:lumMod val="50000"/>
                  </a:prstClr>
                </a:solidFill>
                <a:effectLst/>
                <a:uLnTx/>
                <a:uFillTx/>
                <a:latin typeface="Calibri Light" panose="020F0302020204030204"/>
                <a:sym typeface="+mn-ea"/>
              </a:rPr>
              <a:t>DeepMutation++</a:t>
            </a:r>
            <a:r>
              <a:rPr lang="zh-CN" altLang="en-US" sz="2000" noProof="0" dirty="0">
                <a:ln>
                  <a:noFill/>
                </a:ln>
                <a:solidFill>
                  <a:prstClr val="white">
                    <a:lumMod val="50000"/>
                  </a:prstClr>
                </a:solidFill>
                <a:effectLst/>
                <a:uLnTx/>
                <a:uFillTx/>
                <a:latin typeface="Calibri Light" panose="020F0302020204030204"/>
                <a:sym typeface="+mn-ea"/>
              </a:rPr>
              <a:t>的整个代码结构如右图所示：</a:t>
            </a:r>
            <a:endParaRPr lang="zh-CN" altLang="en-US" sz="2000" noProof="0" dirty="0">
              <a:ln>
                <a:noFill/>
              </a:ln>
              <a:solidFill>
                <a:prstClr val="white">
                  <a:lumMod val="50000"/>
                </a:prstClr>
              </a:solidFill>
              <a:effectLst/>
              <a:uLnTx/>
              <a:uFillTx/>
              <a:latin typeface="Calibri Light" panose="020F0302020204030204"/>
              <a:sym typeface="+mn-ea"/>
            </a:endParaRPr>
          </a:p>
        </p:txBody>
      </p:sp>
      <p:grpSp>
        <p:nvGrpSpPr>
          <p:cNvPr id="46" name="组合 45"/>
          <p:cNvGrpSpPr/>
          <p:nvPr/>
        </p:nvGrpSpPr>
        <p:grpSpPr>
          <a:xfrm>
            <a:off x="64293" y="254705"/>
            <a:ext cx="2750996" cy="990217"/>
            <a:chOff x="64293" y="254705"/>
            <a:chExt cx="2750996" cy="990217"/>
          </a:xfrm>
        </p:grpSpPr>
        <p:pic>
          <p:nvPicPr>
            <p:cNvPr id="47" name="图片 46"/>
            <p:cNvPicPr>
              <a:picLocks noChangeAspect="1"/>
            </p:cNvPicPr>
            <p:nvPr/>
          </p:nvPicPr>
          <p:blipFill>
            <a:blip r:embed="rId1"/>
            <a:stretch>
              <a:fillRect/>
            </a:stretch>
          </p:blipFill>
          <p:spPr>
            <a:xfrm>
              <a:off x="64293" y="254705"/>
              <a:ext cx="847725" cy="990217"/>
            </a:xfrm>
            <a:prstGeom prst="rect">
              <a:avLst/>
            </a:prstGeom>
          </p:spPr>
        </p:pic>
        <p:sp>
          <p:nvSpPr>
            <p:cNvPr id="48" name="AutoShape 28"/>
            <p:cNvSpPr>
              <a:spLocks noChangeAspect="1" noChangeArrowheads="1" noTextEdit="1"/>
            </p:cNvSpPr>
            <p:nvPr/>
          </p:nvSpPr>
          <p:spPr bwMode="auto">
            <a:xfrm>
              <a:off x="357188" y="500063"/>
              <a:ext cx="508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9" name="文本框 48"/>
            <p:cNvSpPr txBox="1"/>
            <p:nvPr/>
          </p:nvSpPr>
          <p:spPr>
            <a:xfrm>
              <a:off x="379405" y="549008"/>
              <a:ext cx="440690" cy="39878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black"/>
                  </a:solidFill>
                  <a:effectLst/>
                  <a:uLnTx/>
                  <a:uFillTx/>
                  <a:latin typeface="Calibri" panose="020F0502020204030204"/>
                  <a:cs typeface="+mn-cs"/>
                </a:rPr>
                <a:t>01</a:t>
              </a:r>
              <a:endParaRPr kumimoji="0" lang="zh-CN" altLang="en-US" sz="2000" b="0" i="0" u="none" strike="noStrike" kern="1200" cap="none" spc="0" normalizeH="0" baseline="0" noProof="0" dirty="0">
                <a:ln>
                  <a:noFill/>
                </a:ln>
                <a:solidFill>
                  <a:prstClr val="black"/>
                </a:solidFill>
                <a:effectLst/>
                <a:uLnTx/>
                <a:uFillTx/>
                <a:latin typeface="Calibri" panose="020F0502020204030204"/>
                <a:cs typeface="+mn-cs"/>
              </a:endParaRPr>
            </a:p>
          </p:txBody>
        </p:sp>
        <p:sp>
          <p:nvSpPr>
            <p:cNvPr id="50" name="文本框 49"/>
            <p:cNvSpPr txBox="1"/>
            <p:nvPr/>
          </p:nvSpPr>
          <p:spPr>
            <a:xfrm>
              <a:off x="1006809" y="465389"/>
              <a:ext cx="1808480" cy="583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rPr>
                <a:t>项目</a:t>
              </a:r>
              <a:r>
                <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rPr>
                <a:t>结构</a:t>
              </a:r>
              <a:endPar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endParaRPr>
            </a:p>
          </p:txBody>
        </p:sp>
      </p:grpSp>
      <p:pic>
        <p:nvPicPr>
          <p:cNvPr id="3" name="图片 2" descr="项目结构"/>
          <p:cNvPicPr>
            <a:picLocks noChangeAspect="1"/>
          </p:cNvPicPr>
          <p:nvPr/>
        </p:nvPicPr>
        <p:blipFill>
          <a:blip r:embed="rId2"/>
          <a:srcRect r="42675"/>
          <a:stretch>
            <a:fillRect/>
          </a:stretch>
        </p:blipFill>
        <p:spPr>
          <a:xfrm>
            <a:off x="5201285" y="0"/>
            <a:ext cx="6617970" cy="6858635"/>
          </a:xfrm>
          <a:prstGeom prst="rect">
            <a:avLst/>
          </a:prstGeom>
        </p:spPr>
      </p:pic>
    </p:spTree>
  </p:cSld>
  <p:clrMapOvr>
    <a:masterClrMapping/>
  </p:clrMapOvr>
  <p:transition spd="slow">
    <p:push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0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40000">
                                          <p:cBhvr additive="base">
                                            <p:cTn id="7" dur="500" fill="hold"/>
                                            <p:tgtEl>
                                              <p:spTgt spid="46"/>
                                            </p:tgtEl>
                                            <p:attrNameLst>
                                              <p:attrName>ppt_x</p:attrName>
                                            </p:attrNameLst>
                                          </p:cBhvr>
                                          <p:tavLst>
                                            <p:tav tm="0">
                                              <p:val>
                                                <p:strVal val="0-#ppt_w/2"/>
                                              </p:val>
                                            </p:tav>
                                            <p:tav tm="100000">
                                              <p:val>
                                                <p:strVal val="#ppt_x"/>
                                              </p:val>
                                            </p:tav>
                                          </p:tavLst>
                                        </p:anim>
                                        <p:anim calcmode="lin" valueType="num" p14:bounceEnd="40000">
                                          <p:cBhvr additive="base">
                                            <p:cTn id="8" dur="500" fill="hold"/>
                                            <p:tgtEl>
                                              <p:spTgt spid="46"/>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250"/>
                                      </p:stCondLst>
                                      <p:iterate type="lt">
                                        <p:tmPct val="1000"/>
                                      </p:iterate>
                                      <p:childTnLst>
                                        <p:set>
                                          <p:cBhvr>
                                            <p:cTn id="10" dur="1" fill="hold">
                                              <p:stCondLst>
                                                <p:cond delay="0"/>
                                              </p:stCondLst>
                                            </p:cTn>
                                            <p:tgtEl>
                                              <p:spTgt spid="6"/>
                                            </p:tgtEl>
                                            <p:attrNameLst>
                                              <p:attrName>style.visibility</p:attrName>
                                            </p:attrNameLst>
                                          </p:cBhvr>
                                          <p:to>
                                            <p:strVal val="visible"/>
                                          </p:to>
                                        </p:set>
                                        <p:animEffect transition="in" filter="wipe(up)">
                                          <p:cBhvr>
                                            <p:cTn id="11" dur="2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0-#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250"/>
                                      </p:stCondLst>
                                      <p:iterate type="lt">
                                        <p:tmPct val="1000"/>
                                      </p:iterate>
                                      <p:childTnLst>
                                        <p:set>
                                          <p:cBhvr>
                                            <p:cTn id="10" dur="1" fill="hold">
                                              <p:stCondLst>
                                                <p:cond delay="0"/>
                                              </p:stCondLst>
                                            </p:cTn>
                                            <p:tgtEl>
                                              <p:spTgt spid="6"/>
                                            </p:tgtEl>
                                            <p:attrNameLst>
                                              <p:attrName>style.visibility</p:attrName>
                                            </p:attrNameLst>
                                          </p:cBhvr>
                                          <p:to>
                                            <p:strVal val="visible"/>
                                          </p:to>
                                        </p:set>
                                        <p:animEffect transition="in" filter="wipe(up)">
                                          <p:cBhvr>
                                            <p:cTn id="11" dur="2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9681210" y="-40640"/>
            <a:ext cx="2426970" cy="2249170"/>
            <a:chOff x="10068" y="1634"/>
            <a:chExt cx="3822" cy="3542"/>
          </a:xfrm>
        </p:grpSpPr>
        <p:sp>
          <p:nvSpPr>
            <p:cNvPr id="70" name="Freeform 7"/>
            <p:cNvSpPr/>
            <p:nvPr/>
          </p:nvSpPr>
          <p:spPr bwMode="auto">
            <a:xfrm>
              <a:off x="10068" y="1634"/>
              <a:ext cx="3575" cy="3542"/>
            </a:xfrm>
            <a:custGeom>
              <a:avLst/>
              <a:gdLst>
                <a:gd name="T0" fmla="*/ 718 w 855"/>
                <a:gd name="T1" fmla="*/ 722 h 848"/>
                <a:gd name="T2" fmla="*/ 178 w 855"/>
                <a:gd name="T3" fmla="*/ 654 h 848"/>
                <a:gd name="T4" fmla="*/ 138 w 855"/>
                <a:gd name="T5" fmla="*/ 127 h 848"/>
                <a:gd name="T6" fmla="*/ 677 w 855"/>
                <a:gd name="T7" fmla="*/ 195 h 848"/>
                <a:gd name="T8" fmla="*/ 718 w 855"/>
                <a:gd name="T9" fmla="*/ 722 h 848"/>
              </a:gdLst>
              <a:ahLst/>
              <a:cxnLst>
                <a:cxn ang="0">
                  <a:pos x="T0" y="T1"/>
                </a:cxn>
                <a:cxn ang="0">
                  <a:pos x="T2" y="T3"/>
                </a:cxn>
                <a:cxn ang="0">
                  <a:pos x="T4" y="T5"/>
                </a:cxn>
                <a:cxn ang="0">
                  <a:pos x="T6" y="T7"/>
                </a:cxn>
                <a:cxn ang="0">
                  <a:pos x="T8" y="T9"/>
                </a:cxn>
              </a:cxnLst>
              <a:rect l="0" t="0" r="r" b="b"/>
              <a:pathLst>
                <a:path w="855" h="848">
                  <a:moveTo>
                    <a:pt x="718" y="722"/>
                  </a:moveTo>
                  <a:cubicBezTo>
                    <a:pt x="580" y="848"/>
                    <a:pt x="339" y="818"/>
                    <a:pt x="178" y="654"/>
                  </a:cubicBezTo>
                  <a:cubicBezTo>
                    <a:pt x="18" y="490"/>
                    <a:pt x="0" y="254"/>
                    <a:pt x="138" y="127"/>
                  </a:cubicBezTo>
                  <a:cubicBezTo>
                    <a:pt x="275" y="0"/>
                    <a:pt x="517" y="31"/>
                    <a:pt x="677" y="195"/>
                  </a:cubicBezTo>
                  <a:cubicBezTo>
                    <a:pt x="837" y="359"/>
                    <a:pt x="855" y="595"/>
                    <a:pt x="718" y="722"/>
                  </a:cubicBezTo>
                  <a:close/>
                </a:path>
              </a:pathLst>
            </a:custGeom>
            <a:solidFill>
              <a:srgbClr val="FFFFFF"/>
            </a:solidFill>
            <a:ln w="1588" cap="flat">
              <a:solidFill>
                <a:srgbClr val="E9E9E9"/>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1" name="Freeform 8"/>
            <p:cNvSpPr/>
            <p:nvPr/>
          </p:nvSpPr>
          <p:spPr bwMode="auto">
            <a:xfrm>
              <a:off x="10183" y="1669"/>
              <a:ext cx="3445" cy="3352"/>
            </a:xfrm>
            <a:custGeom>
              <a:avLst/>
              <a:gdLst>
                <a:gd name="T0" fmla="*/ 685 w 823"/>
                <a:gd name="T1" fmla="*/ 684 h 803"/>
                <a:gd name="T2" fmla="*/ 161 w 823"/>
                <a:gd name="T3" fmla="*/ 618 h 803"/>
                <a:gd name="T4" fmla="*/ 139 w 823"/>
                <a:gd name="T5" fmla="*/ 119 h 803"/>
                <a:gd name="T6" fmla="*/ 663 w 823"/>
                <a:gd name="T7" fmla="*/ 185 h 803"/>
                <a:gd name="T8" fmla="*/ 685 w 823"/>
                <a:gd name="T9" fmla="*/ 684 h 803"/>
              </a:gdLst>
              <a:ahLst/>
              <a:cxnLst>
                <a:cxn ang="0">
                  <a:pos x="T0" y="T1"/>
                </a:cxn>
                <a:cxn ang="0">
                  <a:pos x="T2" y="T3"/>
                </a:cxn>
                <a:cxn ang="0">
                  <a:pos x="T4" y="T5"/>
                </a:cxn>
                <a:cxn ang="0">
                  <a:pos x="T6" y="T7"/>
                </a:cxn>
                <a:cxn ang="0">
                  <a:pos x="T8" y="T9"/>
                </a:cxn>
              </a:cxnLst>
              <a:rect l="0" t="0" r="r" b="b"/>
              <a:pathLst>
                <a:path w="823" h="803">
                  <a:moveTo>
                    <a:pt x="685" y="684"/>
                  </a:moveTo>
                  <a:cubicBezTo>
                    <a:pt x="546" y="803"/>
                    <a:pt x="311" y="773"/>
                    <a:pt x="161" y="618"/>
                  </a:cubicBezTo>
                  <a:cubicBezTo>
                    <a:pt x="10" y="462"/>
                    <a:pt x="0" y="238"/>
                    <a:pt x="139" y="119"/>
                  </a:cubicBezTo>
                  <a:cubicBezTo>
                    <a:pt x="277" y="0"/>
                    <a:pt x="512" y="29"/>
                    <a:pt x="663" y="185"/>
                  </a:cubicBezTo>
                  <a:cubicBezTo>
                    <a:pt x="813" y="341"/>
                    <a:pt x="823" y="564"/>
                    <a:pt x="685" y="684"/>
                  </a:cubicBezTo>
                  <a:close/>
                </a:path>
              </a:pathLst>
            </a:custGeom>
            <a:solidFill>
              <a:srgbClr val="FFFFFF"/>
            </a:solidFill>
            <a:ln w="1588" cap="flat">
              <a:solidFill>
                <a:srgbClr val="E4E4E4"/>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2" name="Freeform 9"/>
            <p:cNvSpPr/>
            <p:nvPr/>
          </p:nvSpPr>
          <p:spPr bwMode="auto">
            <a:xfrm>
              <a:off x="10301" y="1697"/>
              <a:ext cx="3310" cy="3170"/>
            </a:xfrm>
            <a:custGeom>
              <a:avLst/>
              <a:gdLst>
                <a:gd name="T0" fmla="*/ 652 w 791"/>
                <a:gd name="T1" fmla="*/ 647 h 759"/>
                <a:gd name="T2" fmla="*/ 143 w 791"/>
                <a:gd name="T3" fmla="*/ 582 h 759"/>
                <a:gd name="T4" fmla="*/ 140 w 791"/>
                <a:gd name="T5" fmla="*/ 112 h 759"/>
                <a:gd name="T6" fmla="*/ 649 w 791"/>
                <a:gd name="T7" fmla="*/ 177 h 759"/>
                <a:gd name="T8" fmla="*/ 652 w 791"/>
                <a:gd name="T9" fmla="*/ 647 h 759"/>
              </a:gdLst>
              <a:ahLst/>
              <a:cxnLst>
                <a:cxn ang="0">
                  <a:pos x="T0" y="T1"/>
                </a:cxn>
                <a:cxn ang="0">
                  <a:pos x="T2" y="T3"/>
                </a:cxn>
                <a:cxn ang="0">
                  <a:pos x="T4" y="T5"/>
                </a:cxn>
                <a:cxn ang="0">
                  <a:pos x="T6" y="T7"/>
                </a:cxn>
                <a:cxn ang="0">
                  <a:pos x="T8" y="T9"/>
                </a:cxn>
              </a:cxnLst>
              <a:rect l="0" t="0" r="r" b="b"/>
              <a:pathLst>
                <a:path w="791" h="759">
                  <a:moveTo>
                    <a:pt x="652" y="647"/>
                  </a:moveTo>
                  <a:cubicBezTo>
                    <a:pt x="512" y="759"/>
                    <a:pt x="284" y="730"/>
                    <a:pt x="143" y="582"/>
                  </a:cubicBezTo>
                  <a:cubicBezTo>
                    <a:pt x="1" y="434"/>
                    <a:pt x="0" y="224"/>
                    <a:pt x="140" y="112"/>
                  </a:cubicBezTo>
                  <a:cubicBezTo>
                    <a:pt x="279" y="0"/>
                    <a:pt x="507" y="29"/>
                    <a:pt x="649" y="177"/>
                  </a:cubicBezTo>
                  <a:cubicBezTo>
                    <a:pt x="790" y="325"/>
                    <a:pt x="791" y="535"/>
                    <a:pt x="652" y="647"/>
                  </a:cubicBezTo>
                  <a:close/>
                </a:path>
              </a:pathLst>
            </a:custGeom>
            <a:solidFill>
              <a:srgbClr val="FFFFFF"/>
            </a:solidFill>
            <a:ln w="1588" cap="flat">
              <a:solidFill>
                <a:srgbClr val="E0E0E0"/>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3" name="Freeform 10"/>
            <p:cNvSpPr/>
            <p:nvPr/>
          </p:nvSpPr>
          <p:spPr bwMode="auto">
            <a:xfrm>
              <a:off x="10388" y="1727"/>
              <a:ext cx="3235" cy="2985"/>
            </a:xfrm>
            <a:custGeom>
              <a:avLst/>
              <a:gdLst>
                <a:gd name="T0" fmla="*/ 626 w 773"/>
                <a:gd name="T1" fmla="*/ 610 h 715"/>
                <a:gd name="T2" fmla="*/ 132 w 773"/>
                <a:gd name="T3" fmla="*/ 547 h 715"/>
                <a:gd name="T4" fmla="*/ 148 w 773"/>
                <a:gd name="T5" fmla="*/ 105 h 715"/>
                <a:gd name="T6" fmla="*/ 642 w 773"/>
                <a:gd name="T7" fmla="*/ 169 h 715"/>
                <a:gd name="T8" fmla="*/ 626 w 773"/>
                <a:gd name="T9" fmla="*/ 610 h 715"/>
              </a:gdLst>
              <a:ahLst/>
              <a:cxnLst>
                <a:cxn ang="0">
                  <a:pos x="T0" y="T1"/>
                </a:cxn>
                <a:cxn ang="0">
                  <a:pos x="T2" y="T3"/>
                </a:cxn>
                <a:cxn ang="0">
                  <a:pos x="T4" y="T5"/>
                </a:cxn>
                <a:cxn ang="0">
                  <a:pos x="T6" y="T7"/>
                </a:cxn>
                <a:cxn ang="0">
                  <a:pos x="T8" y="T9"/>
                </a:cxn>
              </a:cxnLst>
              <a:rect l="0" t="0" r="r" b="b"/>
              <a:pathLst>
                <a:path w="773" h="715">
                  <a:moveTo>
                    <a:pt x="626" y="610"/>
                  </a:moveTo>
                  <a:cubicBezTo>
                    <a:pt x="485" y="715"/>
                    <a:pt x="264" y="686"/>
                    <a:pt x="132" y="547"/>
                  </a:cubicBezTo>
                  <a:cubicBezTo>
                    <a:pt x="0" y="407"/>
                    <a:pt x="7" y="209"/>
                    <a:pt x="148" y="105"/>
                  </a:cubicBezTo>
                  <a:cubicBezTo>
                    <a:pt x="289" y="0"/>
                    <a:pt x="510" y="29"/>
                    <a:pt x="642" y="169"/>
                  </a:cubicBezTo>
                  <a:cubicBezTo>
                    <a:pt x="773" y="308"/>
                    <a:pt x="766" y="506"/>
                    <a:pt x="626" y="610"/>
                  </a:cubicBezTo>
                  <a:close/>
                </a:path>
              </a:pathLst>
            </a:custGeom>
            <a:solidFill>
              <a:srgbClr val="FFFFFF"/>
            </a:solidFill>
            <a:ln w="1588" cap="flat">
              <a:solidFill>
                <a:srgbClr val="DCDCDC"/>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4" name="Freeform 11"/>
            <p:cNvSpPr/>
            <p:nvPr/>
          </p:nvSpPr>
          <p:spPr bwMode="auto">
            <a:xfrm>
              <a:off x="10473" y="1759"/>
              <a:ext cx="3170" cy="2797"/>
            </a:xfrm>
            <a:custGeom>
              <a:avLst/>
              <a:gdLst>
                <a:gd name="T0" fmla="*/ 601 w 758"/>
                <a:gd name="T1" fmla="*/ 573 h 670"/>
                <a:gd name="T2" fmla="*/ 122 w 758"/>
                <a:gd name="T3" fmla="*/ 510 h 670"/>
                <a:gd name="T4" fmla="*/ 157 w 758"/>
                <a:gd name="T5" fmla="*/ 97 h 670"/>
                <a:gd name="T6" fmla="*/ 635 w 758"/>
                <a:gd name="T7" fmla="*/ 159 h 670"/>
                <a:gd name="T8" fmla="*/ 601 w 758"/>
                <a:gd name="T9" fmla="*/ 573 h 670"/>
              </a:gdLst>
              <a:ahLst/>
              <a:cxnLst>
                <a:cxn ang="0">
                  <a:pos x="T0" y="T1"/>
                </a:cxn>
                <a:cxn ang="0">
                  <a:pos x="T2" y="T3"/>
                </a:cxn>
                <a:cxn ang="0">
                  <a:pos x="T4" y="T5"/>
                </a:cxn>
                <a:cxn ang="0">
                  <a:pos x="T6" y="T7"/>
                </a:cxn>
                <a:cxn ang="0">
                  <a:pos x="T8" y="T9"/>
                </a:cxn>
              </a:cxnLst>
              <a:rect l="0" t="0" r="r" b="b"/>
              <a:pathLst>
                <a:path w="758" h="670">
                  <a:moveTo>
                    <a:pt x="601" y="573"/>
                  </a:moveTo>
                  <a:cubicBezTo>
                    <a:pt x="459" y="670"/>
                    <a:pt x="245" y="642"/>
                    <a:pt x="122" y="510"/>
                  </a:cubicBezTo>
                  <a:cubicBezTo>
                    <a:pt x="0" y="379"/>
                    <a:pt x="15" y="194"/>
                    <a:pt x="157" y="97"/>
                  </a:cubicBezTo>
                  <a:cubicBezTo>
                    <a:pt x="299" y="0"/>
                    <a:pt x="513" y="28"/>
                    <a:pt x="635" y="159"/>
                  </a:cubicBezTo>
                  <a:cubicBezTo>
                    <a:pt x="758" y="291"/>
                    <a:pt x="742" y="476"/>
                    <a:pt x="601" y="573"/>
                  </a:cubicBezTo>
                  <a:close/>
                </a:path>
              </a:pathLst>
            </a:custGeom>
            <a:solidFill>
              <a:srgbClr val="FFFFFF"/>
            </a:solidFill>
            <a:ln w="1588" cap="flat">
              <a:solidFill>
                <a:srgbClr val="D8D8D8"/>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5" name="Freeform 12"/>
            <p:cNvSpPr/>
            <p:nvPr/>
          </p:nvSpPr>
          <p:spPr bwMode="auto">
            <a:xfrm>
              <a:off x="10553" y="1789"/>
              <a:ext cx="3108" cy="2610"/>
            </a:xfrm>
            <a:custGeom>
              <a:avLst/>
              <a:gdLst>
                <a:gd name="T0" fmla="*/ 576 w 743"/>
                <a:gd name="T1" fmla="*/ 536 h 625"/>
                <a:gd name="T2" fmla="*/ 113 w 743"/>
                <a:gd name="T3" fmla="*/ 475 h 625"/>
                <a:gd name="T4" fmla="*/ 167 w 743"/>
                <a:gd name="T5" fmla="*/ 90 h 625"/>
                <a:gd name="T6" fmla="*/ 630 w 743"/>
                <a:gd name="T7" fmla="*/ 151 h 625"/>
                <a:gd name="T8" fmla="*/ 576 w 743"/>
                <a:gd name="T9" fmla="*/ 536 h 625"/>
              </a:gdLst>
              <a:ahLst/>
              <a:cxnLst>
                <a:cxn ang="0">
                  <a:pos x="T0" y="T1"/>
                </a:cxn>
                <a:cxn ang="0">
                  <a:pos x="T2" y="T3"/>
                </a:cxn>
                <a:cxn ang="0">
                  <a:pos x="T4" y="T5"/>
                </a:cxn>
                <a:cxn ang="0">
                  <a:pos x="T6" y="T7"/>
                </a:cxn>
                <a:cxn ang="0">
                  <a:pos x="T8" y="T9"/>
                </a:cxn>
              </a:cxnLst>
              <a:rect l="0" t="0" r="r" b="b"/>
              <a:pathLst>
                <a:path w="743" h="625">
                  <a:moveTo>
                    <a:pt x="576" y="536"/>
                  </a:moveTo>
                  <a:cubicBezTo>
                    <a:pt x="434" y="625"/>
                    <a:pt x="226" y="598"/>
                    <a:pt x="113" y="475"/>
                  </a:cubicBezTo>
                  <a:cubicBezTo>
                    <a:pt x="0" y="352"/>
                    <a:pt x="24" y="179"/>
                    <a:pt x="167" y="90"/>
                  </a:cubicBezTo>
                  <a:cubicBezTo>
                    <a:pt x="310" y="0"/>
                    <a:pt x="517" y="28"/>
                    <a:pt x="630" y="151"/>
                  </a:cubicBezTo>
                  <a:cubicBezTo>
                    <a:pt x="743" y="274"/>
                    <a:pt x="719" y="446"/>
                    <a:pt x="576" y="536"/>
                  </a:cubicBezTo>
                  <a:close/>
                </a:path>
              </a:pathLst>
            </a:custGeom>
            <a:solidFill>
              <a:srgbClr val="FFFFFF"/>
            </a:solidFill>
            <a:ln w="1588" cap="flat">
              <a:solidFill>
                <a:srgbClr val="D3D3D3"/>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6" name="Freeform 13"/>
            <p:cNvSpPr/>
            <p:nvPr/>
          </p:nvSpPr>
          <p:spPr bwMode="auto">
            <a:xfrm>
              <a:off x="10636" y="1822"/>
              <a:ext cx="3045" cy="2422"/>
            </a:xfrm>
            <a:custGeom>
              <a:avLst/>
              <a:gdLst>
                <a:gd name="T0" fmla="*/ 551 w 728"/>
                <a:gd name="T1" fmla="*/ 498 h 580"/>
                <a:gd name="T2" fmla="*/ 103 w 728"/>
                <a:gd name="T3" fmla="*/ 439 h 580"/>
                <a:gd name="T4" fmla="*/ 176 w 728"/>
                <a:gd name="T5" fmla="*/ 82 h 580"/>
                <a:gd name="T6" fmla="*/ 624 w 728"/>
                <a:gd name="T7" fmla="*/ 141 h 580"/>
                <a:gd name="T8" fmla="*/ 551 w 728"/>
                <a:gd name="T9" fmla="*/ 498 h 580"/>
              </a:gdLst>
              <a:ahLst/>
              <a:cxnLst>
                <a:cxn ang="0">
                  <a:pos x="T0" y="T1"/>
                </a:cxn>
                <a:cxn ang="0">
                  <a:pos x="T2" y="T3"/>
                </a:cxn>
                <a:cxn ang="0">
                  <a:pos x="T4" y="T5"/>
                </a:cxn>
                <a:cxn ang="0">
                  <a:pos x="T6" y="T7"/>
                </a:cxn>
                <a:cxn ang="0">
                  <a:pos x="T8" y="T9"/>
                </a:cxn>
              </a:cxnLst>
              <a:rect l="0" t="0" r="r" b="b"/>
              <a:pathLst>
                <a:path w="728" h="580">
                  <a:moveTo>
                    <a:pt x="551" y="498"/>
                  </a:moveTo>
                  <a:cubicBezTo>
                    <a:pt x="408" y="580"/>
                    <a:pt x="207" y="554"/>
                    <a:pt x="103" y="439"/>
                  </a:cubicBezTo>
                  <a:cubicBezTo>
                    <a:pt x="0" y="324"/>
                    <a:pt x="32" y="164"/>
                    <a:pt x="176" y="82"/>
                  </a:cubicBezTo>
                  <a:cubicBezTo>
                    <a:pt x="320" y="0"/>
                    <a:pt x="521" y="26"/>
                    <a:pt x="624" y="141"/>
                  </a:cubicBezTo>
                  <a:cubicBezTo>
                    <a:pt x="728" y="256"/>
                    <a:pt x="695" y="416"/>
                    <a:pt x="551" y="498"/>
                  </a:cubicBezTo>
                  <a:close/>
                </a:path>
              </a:pathLst>
            </a:custGeom>
            <a:solidFill>
              <a:srgbClr val="FFFFFF"/>
            </a:solidFill>
            <a:ln w="1588" cap="flat">
              <a:solidFill>
                <a:srgbClr val="CFCFCF"/>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7" name="Freeform 14"/>
            <p:cNvSpPr/>
            <p:nvPr/>
          </p:nvSpPr>
          <p:spPr bwMode="auto">
            <a:xfrm>
              <a:off x="10716" y="1852"/>
              <a:ext cx="2988" cy="2237"/>
            </a:xfrm>
            <a:custGeom>
              <a:avLst/>
              <a:gdLst>
                <a:gd name="T0" fmla="*/ 527 w 714"/>
                <a:gd name="T1" fmla="*/ 461 h 536"/>
                <a:gd name="T2" fmla="*/ 94 w 714"/>
                <a:gd name="T3" fmla="*/ 403 h 536"/>
                <a:gd name="T4" fmla="*/ 186 w 714"/>
                <a:gd name="T5" fmla="*/ 75 h 536"/>
                <a:gd name="T6" fmla="*/ 619 w 714"/>
                <a:gd name="T7" fmla="*/ 133 h 536"/>
                <a:gd name="T8" fmla="*/ 527 w 714"/>
                <a:gd name="T9" fmla="*/ 461 h 536"/>
              </a:gdLst>
              <a:ahLst/>
              <a:cxnLst>
                <a:cxn ang="0">
                  <a:pos x="T0" y="T1"/>
                </a:cxn>
                <a:cxn ang="0">
                  <a:pos x="T2" y="T3"/>
                </a:cxn>
                <a:cxn ang="0">
                  <a:pos x="T4" y="T5"/>
                </a:cxn>
                <a:cxn ang="0">
                  <a:pos x="T6" y="T7"/>
                </a:cxn>
                <a:cxn ang="0">
                  <a:pos x="T8" y="T9"/>
                </a:cxn>
              </a:cxnLst>
              <a:rect l="0" t="0" r="r" b="b"/>
              <a:pathLst>
                <a:path w="714" h="536">
                  <a:moveTo>
                    <a:pt x="527" y="461"/>
                  </a:moveTo>
                  <a:cubicBezTo>
                    <a:pt x="383" y="536"/>
                    <a:pt x="189" y="510"/>
                    <a:pt x="94" y="403"/>
                  </a:cubicBezTo>
                  <a:cubicBezTo>
                    <a:pt x="0" y="296"/>
                    <a:pt x="41" y="149"/>
                    <a:pt x="186" y="75"/>
                  </a:cubicBezTo>
                  <a:cubicBezTo>
                    <a:pt x="331" y="0"/>
                    <a:pt x="525" y="26"/>
                    <a:pt x="619" y="133"/>
                  </a:cubicBezTo>
                  <a:cubicBezTo>
                    <a:pt x="714" y="240"/>
                    <a:pt x="672" y="387"/>
                    <a:pt x="527" y="461"/>
                  </a:cubicBezTo>
                  <a:close/>
                </a:path>
              </a:pathLst>
            </a:custGeom>
            <a:solidFill>
              <a:srgbClr val="FFFFFF"/>
            </a:solidFill>
            <a:ln w="1588" cap="flat">
              <a:solidFill>
                <a:srgbClr val="CBCBCB"/>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8" name="Freeform 15"/>
            <p:cNvSpPr/>
            <p:nvPr/>
          </p:nvSpPr>
          <p:spPr bwMode="auto">
            <a:xfrm>
              <a:off x="10798" y="1884"/>
              <a:ext cx="2920" cy="2052"/>
            </a:xfrm>
            <a:custGeom>
              <a:avLst/>
              <a:gdLst>
                <a:gd name="T0" fmla="*/ 502 w 698"/>
                <a:gd name="T1" fmla="*/ 424 h 491"/>
                <a:gd name="T2" fmla="*/ 85 w 698"/>
                <a:gd name="T3" fmla="*/ 367 h 491"/>
                <a:gd name="T4" fmla="*/ 195 w 698"/>
                <a:gd name="T5" fmla="*/ 67 h 491"/>
                <a:gd name="T6" fmla="*/ 613 w 698"/>
                <a:gd name="T7" fmla="*/ 124 h 491"/>
                <a:gd name="T8" fmla="*/ 502 w 698"/>
                <a:gd name="T9" fmla="*/ 424 h 491"/>
              </a:gdLst>
              <a:ahLst/>
              <a:cxnLst>
                <a:cxn ang="0">
                  <a:pos x="T0" y="T1"/>
                </a:cxn>
                <a:cxn ang="0">
                  <a:pos x="T2" y="T3"/>
                </a:cxn>
                <a:cxn ang="0">
                  <a:pos x="T4" y="T5"/>
                </a:cxn>
                <a:cxn ang="0">
                  <a:pos x="T6" y="T7"/>
                </a:cxn>
                <a:cxn ang="0">
                  <a:pos x="T8" y="T9"/>
                </a:cxn>
              </a:cxnLst>
              <a:rect l="0" t="0" r="r" b="b"/>
              <a:pathLst>
                <a:path w="698" h="491">
                  <a:moveTo>
                    <a:pt x="502" y="424"/>
                  </a:moveTo>
                  <a:cubicBezTo>
                    <a:pt x="356" y="491"/>
                    <a:pt x="169" y="465"/>
                    <a:pt x="85" y="367"/>
                  </a:cubicBezTo>
                  <a:cubicBezTo>
                    <a:pt x="0" y="268"/>
                    <a:pt x="49" y="134"/>
                    <a:pt x="195" y="67"/>
                  </a:cubicBezTo>
                  <a:cubicBezTo>
                    <a:pt x="341" y="0"/>
                    <a:pt x="529" y="25"/>
                    <a:pt x="613" y="124"/>
                  </a:cubicBezTo>
                  <a:cubicBezTo>
                    <a:pt x="698" y="222"/>
                    <a:pt x="648" y="357"/>
                    <a:pt x="502" y="424"/>
                  </a:cubicBezTo>
                  <a:close/>
                </a:path>
              </a:pathLst>
            </a:custGeom>
            <a:solidFill>
              <a:srgbClr val="FFFFFF"/>
            </a:solidFill>
            <a:ln w="1588" cap="flat">
              <a:solidFill>
                <a:srgbClr val="C6C6C6"/>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9" name="Freeform 16"/>
            <p:cNvSpPr/>
            <p:nvPr/>
          </p:nvSpPr>
          <p:spPr bwMode="auto">
            <a:xfrm>
              <a:off x="10878" y="1914"/>
              <a:ext cx="2863" cy="1867"/>
            </a:xfrm>
            <a:custGeom>
              <a:avLst/>
              <a:gdLst>
                <a:gd name="T0" fmla="*/ 478 w 684"/>
                <a:gd name="T1" fmla="*/ 387 h 447"/>
                <a:gd name="T2" fmla="*/ 76 w 684"/>
                <a:gd name="T3" fmla="*/ 331 h 447"/>
                <a:gd name="T4" fmla="*/ 206 w 684"/>
                <a:gd name="T5" fmla="*/ 60 h 447"/>
                <a:gd name="T6" fmla="*/ 608 w 684"/>
                <a:gd name="T7" fmla="*/ 115 h 447"/>
                <a:gd name="T8" fmla="*/ 478 w 684"/>
                <a:gd name="T9" fmla="*/ 387 h 447"/>
              </a:gdLst>
              <a:ahLst/>
              <a:cxnLst>
                <a:cxn ang="0">
                  <a:pos x="T0" y="T1"/>
                </a:cxn>
                <a:cxn ang="0">
                  <a:pos x="T2" y="T3"/>
                </a:cxn>
                <a:cxn ang="0">
                  <a:pos x="T4" y="T5"/>
                </a:cxn>
                <a:cxn ang="0">
                  <a:pos x="T6" y="T7"/>
                </a:cxn>
                <a:cxn ang="0">
                  <a:pos x="T8" y="T9"/>
                </a:cxn>
              </a:cxnLst>
              <a:rect l="0" t="0" r="r" b="b"/>
              <a:pathLst>
                <a:path w="684" h="447">
                  <a:moveTo>
                    <a:pt x="478" y="387"/>
                  </a:moveTo>
                  <a:cubicBezTo>
                    <a:pt x="331" y="447"/>
                    <a:pt x="151" y="422"/>
                    <a:pt x="76" y="331"/>
                  </a:cubicBezTo>
                  <a:cubicBezTo>
                    <a:pt x="0" y="241"/>
                    <a:pt x="59" y="119"/>
                    <a:pt x="206" y="60"/>
                  </a:cubicBezTo>
                  <a:cubicBezTo>
                    <a:pt x="353" y="0"/>
                    <a:pt x="533" y="25"/>
                    <a:pt x="608" y="115"/>
                  </a:cubicBezTo>
                  <a:cubicBezTo>
                    <a:pt x="684" y="206"/>
                    <a:pt x="626" y="327"/>
                    <a:pt x="478" y="387"/>
                  </a:cubicBezTo>
                  <a:close/>
                </a:path>
              </a:pathLst>
            </a:custGeom>
            <a:solidFill>
              <a:srgbClr val="FFFFFF"/>
            </a:solidFill>
            <a:ln w="1588" cap="flat">
              <a:solidFill>
                <a:srgbClr val="C2C2C2"/>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80" name="Freeform 17"/>
            <p:cNvSpPr/>
            <p:nvPr/>
          </p:nvSpPr>
          <p:spPr bwMode="auto">
            <a:xfrm>
              <a:off x="10963" y="1944"/>
              <a:ext cx="2795" cy="1677"/>
            </a:xfrm>
            <a:custGeom>
              <a:avLst/>
              <a:gdLst>
                <a:gd name="T0" fmla="*/ 453 w 668"/>
                <a:gd name="T1" fmla="*/ 350 h 402"/>
                <a:gd name="T2" fmla="*/ 66 w 668"/>
                <a:gd name="T3" fmla="*/ 296 h 402"/>
                <a:gd name="T4" fmla="*/ 215 w 668"/>
                <a:gd name="T5" fmla="*/ 53 h 402"/>
                <a:gd name="T6" fmla="*/ 602 w 668"/>
                <a:gd name="T7" fmla="*/ 107 h 402"/>
                <a:gd name="T8" fmla="*/ 453 w 668"/>
                <a:gd name="T9" fmla="*/ 350 h 402"/>
              </a:gdLst>
              <a:ahLst/>
              <a:cxnLst>
                <a:cxn ang="0">
                  <a:pos x="T0" y="T1"/>
                </a:cxn>
                <a:cxn ang="0">
                  <a:pos x="T2" y="T3"/>
                </a:cxn>
                <a:cxn ang="0">
                  <a:pos x="T4" y="T5"/>
                </a:cxn>
                <a:cxn ang="0">
                  <a:pos x="T6" y="T7"/>
                </a:cxn>
                <a:cxn ang="0">
                  <a:pos x="T8" y="T9"/>
                </a:cxn>
              </a:cxnLst>
              <a:rect l="0" t="0" r="r" b="b"/>
              <a:pathLst>
                <a:path w="668" h="402">
                  <a:moveTo>
                    <a:pt x="453" y="350"/>
                  </a:moveTo>
                  <a:cubicBezTo>
                    <a:pt x="305" y="402"/>
                    <a:pt x="132" y="378"/>
                    <a:pt x="66" y="296"/>
                  </a:cubicBezTo>
                  <a:cubicBezTo>
                    <a:pt x="0" y="214"/>
                    <a:pt x="67" y="105"/>
                    <a:pt x="215" y="53"/>
                  </a:cubicBezTo>
                  <a:cubicBezTo>
                    <a:pt x="363" y="0"/>
                    <a:pt x="536" y="25"/>
                    <a:pt x="602" y="107"/>
                  </a:cubicBezTo>
                  <a:cubicBezTo>
                    <a:pt x="668" y="189"/>
                    <a:pt x="602" y="298"/>
                    <a:pt x="453" y="350"/>
                  </a:cubicBezTo>
                  <a:close/>
                </a:path>
              </a:pathLst>
            </a:custGeom>
            <a:solidFill>
              <a:srgbClr val="FFFFFF"/>
            </a:solidFill>
            <a:ln w="1588" cap="flat">
              <a:solidFill>
                <a:srgbClr val="BEBEBE"/>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81" name="Freeform 18"/>
            <p:cNvSpPr/>
            <p:nvPr/>
          </p:nvSpPr>
          <p:spPr bwMode="auto">
            <a:xfrm>
              <a:off x="11041" y="1977"/>
              <a:ext cx="2738" cy="1490"/>
            </a:xfrm>
            <a:custGeom>
              <a:avLst/>
              <a:gdLst>
                <a:gd name="T0" fmla="*/ 429 w 654"/>
                <a:gd name="T1" fmla="*/ 312 h 357"/>
                <a:gd name="T2" fmla="*/ 57 w 654"/>
                <a:gd name="T3" fmla="*/ 260 h 357"/>
                <a:gd name="T4" fmla="*/ 225 w 654"/>
                <a:gd name="T5" fmla="*/ 45 h 357"/>
                <a:gd name="T6" fmla="*/ 597 w 654"/>
                <a:gd name="T7" fmla="*/ 97 h 357"/>
                <a:gd name="T8" fmla="*/ 429 w 654"/>
                <a:gd name="T9" fmla="*/ 312 h 357"/>
              </a:gdLst>
              <a:ahLst/>
              <a:cxnLst>
                <a:cxn ang="0">
                  <a:pos x="T0" y="T1"/>
                </a:cxn>
                <a:cxn ang="0">
                  <a:pos x="T2" y="T3"/>
                </a:cxn>
                <a:cxn ang="0">
                  <a:pos x="T4" y="T5"/>
                </a:cxn>
                <a:cxn ang="0">
                  <a:pos x="T6" y="T7"/>
                </a:cxn>
                <a:cxn ang="0">
                  <a:pos x="T8" y="T9"/>
                </a:cxn>
              </a:cxnLst>
              <a:rect l="0" t="0" r="r" b="b"/>
              <a:pathLst>
                <a:path w="654" h="357">
                  <a:moveTo>
                    <a:pt x="429" y="312"/>
                  </a:moveTo>
                  <a:cubicBezTo>
                    <a:pt x="280" y="357"/>
                    <a:pt x="114" y="334"/>
                    <a:pt x="57" y="260"/>
                  </a:cubicBezTo>
                  <a:cubicBezTo>
                    <a:pt x="0" y="186"/>
                    <a:pt x="76" y="89"/>
                    <a:pt x="225" y="45"/>
                  </a:cubicBezTo>
                  <a:cubicBezTo>
                    <a:pt x="374" y="0"/>
                    <a:pt x="541" y="24"/>
                    <a:pt x="597" y="97"/>
                  </a:cubicBezTo>
                  <a:cubicBezTo>
                    <a:pt x="654" y="171"/>
                    <a:pt x="579" y="268"/>
                    <a:pt x="429" y="312"/>
                  </a:cubicBezTo>
                  <a:close/>
                </a:path>
              </a:pathLst>
            </a:custGeom>
            <a:solidFill>
              <a:srgbClr val="FFFFFF"/>
            </a:solidFill>
            <a:ln w="1588" cap="flat">
              <a:solidFill>
                <a:srgbClr val="BABABA"/>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82" name="Freeform 19"/>
            <p:cNvSpPr/>
            <p:nvPr/>
          </p:nvSpPr>
          <p:spPr bwMode="auto">
            <a:xfrm>
              <a:off x="11126" y="2007"/>
              <a:ext cx="2670" cy="1307"/>
            </a:xfrm>
            <a:custGeom>
              <a:avLst/>
              <a:gdLst>
                <a:gd name="T0" fmla="*/ 404 w 638"/>
                <a:gd name="T1" fmla="*/ 276 h 313"/>
                <a:gd name="T2" fmla="*/ 47 w 638"/>
                <a:gd name="T3" fmla="*/ 224 h 313"/>
                <a:gd name="T4" fmla="*/ 234 w 638"/>
                <a:gd name="T5" fmla="*/ 38 h 313"/>
                <a:gd name="T6" fmla="*/ 591 w 638"/>
                <a:gd name="T7" fmla="*/ 89 h 313"/>
                <a:gd name="T8" fmla="*/ 404 w 638"/>
                <a:gd name="T9" fmla="*/ 276 h 313"/>
              </a:gdLst>
              <a:ahLst/>
              <a:cxnLst>
                <a:cxn ang="0">
                  <a:pos x="T0" y="T1"/>
                </a:cxn>
                <a:cxn ang="0">
                  <a:pos x="T2" y="T3"/>
                </a:cxn>
                <a:cxn ang="0">
                  <a:pos x="T4" y="T5"/>
                </a:cxn>
                <a:cxn ang="0">
                  <a:pos x="T6" y="T7"/>
                </a:cxn>
                <a:cxn ang="0">
                  <a:pos x="T8" y="T9"/>
                </a:cxn>
              </a:cxnLst>
              <a:rect l="0" t="0" r="r" b="b"/>
              <a:pathLst>
                <a:path w="638" h="313">
                  <a:moveTo>
                    <a:pt x="404" y="276"/>
                  </a:moveTo>
                  <a:cubicBezTo>
                    <a:pt x="254" y="313"/>
                    <a:pt x="94" y="290"/>
                    <a:pt x="47" y="224"/>
                  </a:cubicBezTo>
                  <a:cubicBezTo>
                    <a:pt x="0" y="158"/>
                    <a:pt x="84" y="75"/>
                    <a:pt x="234" y="38"/>
                  </a:cubicBezTo>
                  <a:cubicBezTo>
                    <a:pt x="384" y="0"/>
                    <a:pt x="544" y="23"/>
                    <a:pt x="591" y="89"/>
                  </a:cubicBezTo>
                  <a:cubicBezTo>
                    <a:pt x="638" y="155"/>
                    <a:pt x="555" y="238"/>
                    <a:pt x="404" y="276"/>
                  </a:cubicBezTo>
                  <a:close/>
                </a:path>
              </a:pathLst>
            </a:custGeom>
            <a:solidFill>
              <a:srgbClr val="FFFFFF"/>
            </a:solidFill>
            <a:ln w="1588" cap="flat">
              <a:solidFill>
                <a:srgbClr val="B5B5B5"/>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83" name="Freeform 20"/>
            <p:cNvSpPr/>
            <p:nvPr/>
          </p:nvSpPr>
          <p:spPr bwMode="auto">
            <a:xfrm>
              <a:off x="11208" y="2039"/>
              <a:ext cx="2608" cy="1120"/>
            </a:xfrm>
            <a:custGeom>
              <a:avLst/>
              <a:gdLst>
                <a:gd name="T0" fmla="*/ 379 w 623"/>
                <a:gd name="T1" fmla="*/ 238 h 268"/>
                <a:gd name="T2" fmla="*/ 37 w 623"/>
                <a:gd name="T3" fmla="*/ 188 h 268"/>
                <a:gd name="T4" fmla="*/ 243 w 623"/>
                <a:gd name="T5" fmla="*/ 29 h 268"/>
                <a:gd name="T6" fmla="*/ 585 w 623"/>
                <a:gd name="T7" fmla="*/ 80 h 268"/>
                <a:gd name="T8" fmla="*/ 379 w 623"/>
                <a:gd name="T9" fmla="*/ 238 h 268"/>
              </a:gdLst>
              <a:ahLst/>
              <a:cxnLst>
                <a:cxn ang="0">
                  <a:pos x="T0" y="T1"/>
                </a:cxn>
                <a:cxn ang="0">
                  <a:pos x="T2" y="T3"/>
                </a:cxn>
                <a:cxn ang="0">
                  <a:pos x="T4" y="T5"/>
                </a:cxn>
                <a:cxn ang="0">
                  <a:pos x="T6" y="T7"/>
                </a:cxn>
                <a:cxn ang="0">
                  <a:pos x="T8" y="T9"/>
                </a:cxn>
              </a:cxnLst>
              <a:rect l="0" t="0" r="r" b="b"/>
              <a:pathLst>
                <a:path w="623" h="268">
                  <a:moveTo>
                    <a:pt x="379" y="238"/>
                  </a:moveTo>
                  <a:cubicBezTo>
                    <a:pt x="228" y="268"/>
                    <a:pt x="75" y="245"/>
                    <a:pt x="37" y="188"/>
                  </a:cubicBezTo>
                  <a:cubicBezTo>
                    <a:pt x="0" y="130"/>
                    <a:pt x="92" y="59"/>
                    <a:pt x="243" y="29"/>
                  </a:cubicBezTo>
                  <a:cubicBezTo>
                    <a:pt x="394" y="0"/>
                    <a:pt x="547" y="22"/>
                    <a:pt x="585" y="80"/>
                  </a:cubicBezTo>
                  <a:cubicBezTo>
                    <a:pt x="623" y="137"/>
                    <a:pt x="531" y="208"/>
                    <a:pt x="379" y="238"/>
                  </a:cubicBezTo>
                  <a:close/>
                </a:path>
              </a:pathLst>
            </a:custGeom>
            <a:solidFill>
              <a:srgbClr val="FFFFFF"/>
            </a:solidFill>
            <a:ln w="1588" cap="flat">
              <a:solidFill>
                <a:srgbClr val="B1B1B1"/>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84" name="Freeform 21"/>
            <p:cNvSpPr/>
            <p:nvPr/>
          </p:nvSpPr>
          <p:spPr bwMode="auto">
            <a:xfrm>
              <a:off x="11288" y="2069"/>
              <a:ext cx="2545" cy="935"/>
            </a:xfrm>
            <a:custGeom>
              <a:avLst/>
              <a:gdLst>
                <a:gd name="T0" fmla="*/ 355 w 608"/>
                <a:gd name="T1" fmla="*/ 201 h 224"/>
                <a:gd name="T2" fmla="*/ 28 w 608"/>
                <a:gd name="T3" fmla="*/ 152 h 224"/>
                <a:gd name="T4" fmla="*/ 253 w 608"/>
                <a:gd name="T5" fmla="*/ 22 h 224"/>
                <a:gd name="T6" fmla="*/ 580 w 608"/>
                <a:gd name="T7" fmla="*/ 71 h 224"/>
                <a:gd name="T8" fmla="*/ 355 w 608"/>
                <a:gd name="T9" fmla="*/ 201 h 224"/>
              </a:gdLst>
              <a:ahLst/>
              <a:cxnLst>
                <a:cxn ang="0">
                  <a:pos x="T0" y="T1"/>
                </a:cxn>
                <a:cxn ang="0">
                  <a:pos x="T2" y="T3"/>
                </a:cxn>
                <a:cxn ang="0">
                  <a:pos x="T4" y="T5"/>
                </a:cxn>
                <a:cxn ang="0">
                  <a:pos x="T6" y="T7"/>
                </a:cxn>
                <a:cxn ang="0">
                  <a:pos x="T8" y="T9"/>
                </a:cxn>
              </a:cxnLst>
              <a:rect l="0" t="0" r="r" b="b"/>
              <a:pathLst>
                <a:path w="608" h="224">
                  <a:moveTo>
                    <a:pt x="355" y="201"/>
                  </a:moveTo>
                  <a:cubicBezTo>
                    <a:pt x="203" y="224"/>
                    <a:pt x="57" y="202"/>
                    <a:pt x="28" y="152"/>
                  </a:cubicBezTo>
                  <a:cubicBezTo>
                    <a:pt x="0" y="103"/>
                    <a:pt x="101" y="45"/>
                    <a:pt x="253" y="22"/>
                  </a:cubicBezTo>
                  <a:cubicBezTo>
                    <a:pt x="405" y="0"/>
                    <a:pt x="552" y="22"/>
                    <a:pt x="580" y="71"/>
                  </a:cubicBezTo>
                  <a:cubicBezTo>
                    <a:pt x="608" y="121"/>
                    <a:pt x="508" y="179"/>
                    <a:pt x="355" y="201"/>
                  </a:cubicBezTo>
                  <a:close/>
                </a:path>
              </a:pathLst>
            </a:custGeom>
            <a:solidFill>
              <a:srgbClr val="FFFFFF"/>
            </a:solidFill>
            <a:ln w="1588" cap="flat">
              <a:solidFill>
                <a:srgbClr val="ADADAD"/>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85" name="Freeform 22"/>
            <p:cNvSpPr/>
            <p:nvPr/>
          </p:nvSpPr>
          <p:spPr bwMode="auto">
            <a:xfrm>
              <a:off x="11373" y="2099"/>
              <a:ext cx="2480" cy="747"/>
            </a:xfrm>
            <a:custGeom>
              <a:avLst/>
              <a:gdLst>
                <a:gd name="T0" fmla="*/ 330 w 593"/>
                <a:gd name="T1" fmla="*/ 164 h 179"/>
                <a:gd name="T2" fmla="*/ 19 w 593"/>
                <a:gd name="T3" fmla="*/ 117 h 179"/>
                <a:gd name="T4" fmla="*/ 262 w 593"/>
                <a:gd name="T5" fmla="*/ 15 h 179"/>
                <a:gd name="T6" fmla="*/ 574 w 593"/>
                <a:gd name="T7" fmla="*/ 63 h 179"/>
                <a:gd name="T8" fmla="*/ 330 w 593"/>
                <a:gd name="T9" fmla="*/ 164 h 179"/>
              </a:gdLst>
              <a:ahLst/>
              <a:cxnLst>
                <a:cxn ang="0">
                  <a:pos x="T0" y="T1"/>
                </a:cxn>
                <a:cxn ang="0">
                  <a:pos x="T2" y="T3"/>
                </a:cxn>
                <a:cxn ang="0">
                  <a:pos x="T4" y="T5"/>
                </a:cxn>
                <a:cxn ang="0">
                  <a:pos x="T6" y="T7"/>
                </a:cxn>
                <a:cxn ang="0">
                  <a:pos x="T8" y="T9"/>
                </a:cxn>
              </a:cxnLst>
              <a:rect l="0" t="0" r="r" b="b"/>
              <a:pathLst>
                <a:path w="593" h="179">
                  <a:moveTo>
                    <a:pt x="330" y="164"/>
                  </a:moveTo>
                  <a:cubicBezTo>
                    <a:pt x="177" y="179"/>
                    <a:pt x="37" y="158"/>
                    <a:pt x="19" y="117"/>
                  </a:cubicBezTo>
                  <a:cubicBezTo>
                    <a:pt x="0" y="76"/>
                    <a:pt x="109" y="30"/>
                    <a:pt x="262" y="15"/>
                  </a:cubicBezTo>
                  <a:cubicBezTo>
                    <a:pt x="416" y="0"/>
                    <a:pt x="555" y="22"/>
                    <a:pt x="574" y="63"/>
                  </a:cubicBezTo>
                  <a:cubicBezTo>
                    <a:pt x="593" y="104"/>
                    <a:pt x="484" y="150"/>
                    <a:pt x="330" y="164"/>
                  </a:cubicBezTo>
                  <a:close/>
                </a:path>
              </a:pathLst>
            </a:custGeom>
            <a:solidFill>
              <a:srgbClr val="FFFFFF"/>
            </a:solidFill>
            <a:ln w="1588" cap="flat">
              <a:solidFill>
                <a:srgbClr val="A9A9A9"/>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86" name="Freeform 23"/>
            <p:cNvSpPr/>
            <p:nvPr/>
          </p:nvSpPr>
          <p:spPr bwMode="auto">
            <a:xfrm>
              <a:off x="11451" y="2132"/>
              <a:ext cx="2420" cy="560"/>
            </a:xfrm>
            <a:custGeom>
              <a:avLst/>
              <a:gdLst>
                <a:gd name="T0" fmla="*/ 306 w 578"/>
                <a:gd name="T1" fmla="*/ 127 h 134"/>
                <a:gd name="T2" fmla="*/ 10 w 578"/>
                <a:gd name="T3" fmla="*/ 81 h 134"/>
                <a:gd name="T4" fmla="*/ 272 w 578"/>
                <a:gd name="T5" fmla="*/ 7 h 134"/>
                <a:gd name="T6" fmla="*/ 569 w 578"/>
                <a:gd name="T7" fmla="*/ 54 h 134"/>
                <a:gd name="T8" fmla="*/ 306 w 578"/>
                <a:gd name="T9" fmla="*/ 127 h 134"/>
              </a:gdLst>
              <a:ahLst/>
              <a:cxnLst>
                <a:cxn ang="0">
                  <a:pos x="T0" y="T1"/>
                </a:cxn>
                <a:cxn ang="0">
                  <a:pos x="T2" y="T3"/>
                </a:cxn>
                <a:cxn ang="0">
                  <a:pos x="T4" y="T5"/>
                </a:cxn>
                <a:cxn ang="0">
                  <a:pos x="T6" y="T7"/>
                </a:cxn>
                <a:cxn ang="0">
                  <a:pos x="T8" y="T9"/>
                </a:cxn>
              </a:cxnLst>
              <a:rect l="0" t="0" r="r" b="b"/>
              <a:pathLst>
                <a:path w="578" h="134">
                  <a:moveTo>
                    <a:pt x="306" y="127"/>
                  </a:moveTo>
                  <a:cubicBezTo>
                    <a:pt x="152" y="134"/>
                    <a:pt x="19" y="114"/>
                    <a:pt x="10" y="81"/>
                  </a:cubicBezTo>
                  <a:cubicBezTo>
                    <a:pt x="0" y="48"/>
                    <a:pt x="118" y="15"/>
                    <a:pt x="272" y="7"/>
                  </a:cubicBezTo>
                  <a:cubicBezTo>
                    <a:pt x="427" y="0"/>
                    <a:pt x="560" y="21"/>
                    <a:pt x="569" y="54"/>
                  </a:cubicBezTo>
                  <a:cubicBezTo>
                    <a:pt x="578" y="87"/>
                    <a:pt x="461" y="119"/>
                    <a:pt x="306" y="127"/>
                  </a:cubicBezTo>
                  <a:close/>
                </a:path>
              </a:pathLst>
            </a:custGeom>
            <a:solidFill>
              <a:srgbClr val="FFFFFF"/>
            </a:solidFill>
            <a:ln w="1588" cap="flat">
              <a:solidFill>
                <a:srgbClr val="A4A4A4"/>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87" name="Oval 24"/>
            <p:cNvSpPr>
              <a:spLocks noChangeArrowheads="1"/>
            </p:cNvSpPr>
            <p:nvPr/>
          </p:nvSpPr>
          <p:spPr bwMode="auto">
            <a:xfrm>
              <a:off x="11536" y="2162"/>
              <a:ext cx="2355" cy="375"/>
            </a:xfrm>
            <a:prstGeom prst="ellipse">
              <a:avLst/>
            </a:prstGeom>
            <a:solidFill>
              <a:srgbClr val="FFFFFF"/>
            </a:solidFill>
            <a:ln w="1588" cap="flat">
              <a:solidFill>
                <a:srgbClr val="A0A0A0"/>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grpSp>
      <p:grpSp>
        <p:nvGrpSpPr>
          <p:cNvPr id="2" name="组合 1"/>
          <p:cNvGrpSpPr/>
          <p:nvPr/>
        </p:nvGrpSpPr>
        <p:grpSpPr>
          <a:xfrm>
            <a:off x="-128905" y="4821555"/>
            <a:ext cx="2501265" cy="2368550"/>
            <a:chOff x="1455" y="6688"/>
            <a:chExt cx="3939" cy="3730"/>
          </a:xfrm>
        </p:grpSpPr>
        <p:sp>
          <p:nvSpPr>
            <p:cNvPr id="9" name="Freeform 6"/>
            <p:cNvSpPr/>
            <p:nvPr/>
          </p:nvSpPr>
          <p:spPr bwMode="auto">
            <a:xfrm>
              <a:off x="1455" y="6688"/>
              <a:ext cx="3710" cy="3730"/>
            </a:xfrm>
            <a:custGeom>
              <a:avLst/>
              <a:gdLst>
                <a:gd name="T0" fmla="*/ 751 w 887"/>
                <a:gd name="T1" fmla="*/ 758 h 893"/>
                <a:gd name="T2" fmla="*/ 196 w 887"/>
                <a:gd name="T3" fmla="*/ 689 h 893"/>
                <a:gd name="T4" fmla="*/ 137 w 887"/>
                <a:gd name="T5" fmla="*/ 134 h 893"/>
                <a:gd name="T6" fmla="*/ 691 w 887"/>
                <a:gd name="T7" fmla="*/ 203 h 893"/>
                <a:gd name="T8" fmla="*/ 751 w 887"/>
                <a:gd name="T9" fmla="*/ 758 h 893"/>
              </a:gdLst>
              <a:ahLst/>
              <a:cxnLst>
                <a:cxn ang="0">
                  <a:pos x="T0" y="T1"/>
                </a:cxn>
                <a:cxn ang="0">
                  <a:pos x="T2" y="T3"/>
                </a:cxn>
                <a:cxn ang="0">
                  <a:pos x="T4" y="T5"/>
                </a:cxn>
                <a:cxn ang="0">
                  <a:pos x="T6" y="T7"/>
                </a:cxn>
                <a:cxn ang="0">
                  <a:pos x="T8" y="T9"/>
                </a:cxn>
              </a:cxnLst>
              <a:rect l="0" t="0" r="r" b="b"/>
              <a:pathLst>
                <a:path w="887" h="893">
                  <a:moveTo>
                    <a:pt x="751" y="758"/>
                  </a:moveTo>
                  <a:cubicBezTo>
                    <a:pt x="614" y="893"/>
                    <a:pt x="366" y="862"/>
                    <a:pt x="196" y="689"/>
                  </a:cubicBezTo>
                  <a:cubicBezTo>
                    <a:pt x="27" y="517"/>
                    <a:pt x="0" y="268"/>
                    <a:pt x="137" y="134"/>
                  </a:cubicBezTo>
                  <a:cubicBezTo>
                    <a:pt x="273" y="0"/>
                    <a:pt x="521" y="31"/>
                    <a:pt x="691" y="203"/>
                  </a:cubicBezTo>
                  <a:cubicBezTo>
                    <a:pt x="860" y="375"/>
                    <a:pt x="887" y="624"/>
                    <a:pt x="751" y="758"/>
                  </a:cubicBezTo>
                  <a:close/>
                </a:path>
              </a:pathLst>
            </a:custGeom>
            <a:solidFill>
              <a:srgbClr val="FFFFFF"/>
            </a:solidFill>
            <a:ln w="1588" cap="flat">
              <a:solidFill>
                <a:srgbClr val="EDEDED"/>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0" name="Freeform 7"/>
            <p:cNvSpPr/>
            <p:nvPr/>
          </p:nvSpPr>
          <p:spPr bwMode="auto">
            <a:xfrm>
              <a:off x="1573" y="6718"/>
              <a:ext cx="3575" cy="3542"/>
            </a:xfrm>
            <a:custGeom>
              <a:avLst/>
              <a:gdLst>
                <a:gd name="T0" fmla="*/ 718 w 855"/>
                <a:gd name="T1" fmla="*/ 722 h 848"/>
                <a:gd name="T2" fmla="*/ 178 w 855"/>
                <a:gd name="T3" fmla="*/ 654 h 848"/>
                <a:gd name="T4" fmla="*/ 138 w 855"/>
                <a:gd name="T5" fmla="*/ 127 h 848"/>
                <a:gd name="T6" fmla="*/ 677 w 855"/>
                <a:gd name="T7" fmla="*/ 195 h 848"/>
                <a:gd name="T8" fmla="*/ 718 w 855"/>
                <a:gd name="T9" fmla="*/ 722 h 848"/>
              </a:gdLst>
              <a:ahLst/>
              <a:cxnLst>
                <a:cxn ang="0">
                  <a:pos x="T0" y="T1"/>
                </a:cxn>
                <a:cxn ang="0">
                  <a:pos x="T2" y="T3"/>
                </a:cxn>
                <a:cxn ang="0">
                  <a:pos x="T4" y="T5"/>
                </a:cxn>
                <a:cxn ang="0">
                  <a:pos x="T6" y="T7"/>
                </a:cxn>
                <a:cxn ang="0">
                  <a:pos x="T8" y="T9"/>
                </a:cxn>
              </a:cxnLst>
              <a:rect l="0" t="0" r="r" b="b"/>
              <a:pathLst>
                <a:path w="855" h="848">
                  <a:moveTo>
                    <a:pt x="718" y="722"/>
                  </a:moveTo>
                  <a:cubicBezTo>
                    <a:pt x="580" y="848"/>
                    <a:pt x="339" y="818"/>
                    <a:pt x="178" y="654"/>
                  </a:cubicBezTo>
                  <a:cubicBezTo>
                    <a:pt x="18" y="490"/>
                    <a:pt x="0" y="254"/>
                    <a:pt x="138" y="127"/>
                  </a:cubicBezTo>
                  <a:cubicBezTo>
                    <a:pt x="275" y="0"/>
                    <a:pt x="517" y="31"/>
                    <a:pt x="677" y="195"/>
                  </a:cubicBezTo>
                  <a:cubicBezTo>
                    <a:pt x="837" y="359"/>
                    <a:pt x="855" y="595"/>
                    <a:pt x="718" y="722"/>
                  </a:cubicBezTo>
                  <a:close/>
                </a:path>
              </a:pathLst>
            </a:custGeom>
            <a:solidFill>
              <a:srgbClr val="FFFFFF"/>
            </a:solidFill>
            <a:ln w="1588" cap="flat">
              <a:solidFill>
                <a:srgbClr val="E9E9E9"/>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1" name="Freeform 8"/>
            <p:cNvSpPr/>
            <p:nvPr/>
          </p:nvSpPr>
          <p:spPr bwMode="auto">
            <a:xfrm>
              <a:off x="1688" y="6753"/>
              <a:ext cx="3445" cy="3352"/>
            </a:xfrm>
            <a:custGeom>
              <a:avLst/>
              <a:gdLst>
                <a:gd name="T0" fmla="*/ 685 w 823"/>
                <a:gd name="T1" fmla="*/ 684 h 803"/>
                <a:gd name="T2" fmla="*/ 161 w 823"/>
                <a:gd name="T3" fmla="*/ 618 h 803"/>
                <a:gd name="T4" fmla="*/ 139 w 823"/>
                <a:gd name="T5" fmla="*/ 119 h 803"/>
                <a:gd name="T6" fmla="*/ 663 w 823"/>
                <a:gd name="T7" fmla="*/ 185 h 803"/>
                <a:gd name="T8" fmla="*/ 685 w 823"/>
                <a:gd name="T9" fmla="*/ 684 h 803"/>
              </a:gdLst>
              <a:ahLst/>
              <a:cxnLst>
                <a:cxn ang="0">
                  <a:pos x="T0" y="T1"/>
                </a:cxn>
                <a:cxn ang="0">
                  <a:pos x="T2" y="T3"/>
                </a:cxn>
                <a:cxn ang="0">
                  <a:pos x="T4" y="T5"/>
                </a:cxn>
                <a:cxn ang="0">
                  <a:pos x="T6" y="T7"/>
                </a:cxn>
                <a:cxn ang="0">
                  <a:pos x="T8" y="T9"/>
                </a:cxn>
              </a:cxnLst>
              <a:rect l="0" t="0" r="r" b="b"/>
              <a:pathLst>
                <a:path w="823" h="803">
                  <a:moveTo>
                    <a:pt x="685" y="684"/>
                  </a:moveTo>
                  <a:cubicBezTo>
                    <a:pt x="546" y="803"/>
                    <a:pt x="311" y="773"/>
                    <a:pt x="161" y="618"/>
                  </a:cubicBezTo>
                  <a:cubicBezTo>
                    <a:pt x="10" y="462"/>
                    <a:pt x="0" y="238"/>
                    <a:pt x="139" y="119"/>
                  </a:cubicBezTo>
                  <a:cubicBezTo>
                    <a:pt x="277" y="0"/>
                    <a:pt x="512" y="29"/>
                    <a:pt x="663" y="185"/>
                  </a:cubicBezTo>
                  <a:cubicBezTo>
                    <a:pt x="813" y="341"/>
                    <a:pt x="823" y="564"/>
                    <a:pt x="685" y="684"/>
                  </a:cubicBezTo>
                  <a:close/>
                </a:path>
              </a:pathLst>
            </a:custGeom>
            <a:solidFill>
              <a:srgbClr val="FFFFFF"/>
            </a:solidFill>
            <a:ln w="1588" cap="flat">
              <a:solidFill>
                <a:srgbClr val="E4E4E4"/>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2" name="Freeform 9"/>
            <p:cNvSpPr/>
            <p:nvPr/>
          </p:nvSpPr>
          <p:spPr bwMode="auto">
            <a:xfrm>
              <a:off x="1805" y="6780"/>
              <a:ext cx="3310" cy="3170"/>
            </a:xfrm>
            <a:custGeom>
              <a:avLst/>
              <a:gdLst>
                <a:gd name="T0" fmla="*/ 652 w 791"/>
                <a:gd name="T1" fmla="*/ 647 h 759"/>
                <a:gd name="T2" fmla="*/ 143 w 791"/>
                <a:gd name="T3" fmla="*/ 582 h 759"/>
                <a:gd name="T4" fmla="*/ 140 w 791"/>
                <a:gd name="T5" fmla="*/ 112 h 759"/>
                <a:gd name="T6" fmla="*/ 649 w 791"/>
                <a:gd name="T7" fmla="*/ 177 h 759"/>
                <a:gd name="T8" fmla="*/ 652 w 791"/>
                <a:gd name="T9" fmla="*/ 647 h 759"/>
              </a:gdLst>
              <a:ahLst/>
              <a:cxnLst>
                <a:cxn ang="0">
                  <a:pos x="T0" y="T1"/>
                </a:cxn>
                <a:cxn ang="0">
                  <a:pos x="T2" y="T3"/>
                </a:cxn>
                <a:cxn ang="0">
                  <a:pos x="T4" y="T5"/>
                </a:cxn>
                <a:cxn ang="0">
                  <a:pos x="T6" y="T7"/>
                </a:cxn>
                <a:cxn ang="0">
                  <a:pos x="T8" y="T9"/>
                </a:cxn>
              </a:cxnLst>
              <a:rect l="0" t="0" r="r" b="b"/>
              <a:pathLst>
                <a:path w="791" h="759">
                  <a:moveTo>
                    <a:pt x="652" y="647"/>
                  </a:moveTo>
                  <a:cubicBezTo>
                    <a:pt x="512" y="759"/>
                    <a:pt x="284" y="730"/>
                    <a:pt x="143" y="582"/>
                  </a:cubicBezTo>
                  <a:cubicBezTo>
                    <a:pt x="1" y="434"/>
                    <a:pt x="0" y="224"/>
                    <a:pt x="140" y="112"/>
                  </a:cubicBezTo>
                  <a:cubicBezTo>
                    <a:pt x="279" y="0"/>
                    <a:pt x="507" y="29"/>
                    <a:pt x="649" y="177"/>
                  </a:cubicBezTo>
                  <a:cubicBezTo>
                    <a:pt x="790" y="325"/>
                    <a:pt x="791" y="535"/>
                    <a:pt x="652" y="647"/>
                  </a:cubicBezTo>
                  <a:close/>
                </a:path>
              </a:pathLst>
            </a:custGeom>
            <a:solidFill>
              <a:srgbClr val="FFFFFF"/>
            </a:solidFill>
            <a:ln w="1588" cap="flat">
              <a:solidFill>
                <a:srgbClr val="E0E0E0"/>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3" name="Freeform 10"/>
            <p:cNvSpPr/>
            <p:nvPr/>
          </p:nvSpPr>
          <p:spPr bwMode="auto">
            <a:xfrm>
              <a:off x="1893" y="6810"/>
              <a:ext cx="3235" cy="2985"/>
            </a:xfrm>
            <a:custGeom>
              <a:avLst/>
              <a:gdLst>
                <a:gd name="T0" fmla="*/ 626 w 773"/>
                <a:gd name="T1" fmla="*/ 610 h 715"/>
                <a:gd name="T2" fmla="*/ 132 w 773"/>
                <a:gd name="T3" fmla="*/ 547 h 715"/>
                <a:gd name="T4" fmla="*/ 148 w 773"/>
                <a:gd name="T5" fmla="*/ 105 h 715"/>
                <a:gd name="T6" fmla="*/ 642 w 773"/>
                <a:gd name="T7" fmla="*/ 169 h 715"/>
                <a:gd name="T8" fmla="*/ 626 w 773"/>
                <a:gd name="T9" fmla="*/ 610 h 715"/>
              </a:gdLst>
              <a:ahLst/>
              <a:cxnLst>
                <a:cxn ang="0">
                  <a:pos x="T0" y="T1"/>
                </a:cxn>
                <a:cxn ang="0">
                  <a:pos x="T2" y="T3"/>
                </a:cxn>
                <a:cxn ang="0">
                  <a:pos x="T4" y="T5"/>
                </a:cxn>
                <a:cxn ang="0">
                  <a:pos x="T6" y="T7"/>
                </a:cxn>
                <a:cxn ang="0">
                  <a:pos x="T8" y="T9"/>
                </a:cxn>
              </a:cxnLst>
              <a:rect l="0" t="0" r="r" b="b"/>
              <a:pathLst>
                <a:path w="773" h="715">
                  <a:moveTo>
                    <a:pt x="626" y="610"/>
                  </a:moveTo>
                  <a:cubicBezTo>
                    <a:pt x="485" y="715"/>
                    <a:pt x="264" y="686"/>
                    <a:pt x="132" y="547"/>
                  </a:cubicBezTo>
                  <a:cubicBezTo>
                    <a:pt x="0" y="407"/>
                    <a:pt x="7" y="209"/>
                    <a:pt x="148" y="105"/>
                  </a:cubicBezTo>
                  <a:cubicBezTo>
                    <a:pt x="289" y="0"/>
                    <a:pt x="510" y="29"/>
                    <a:pt x="642" y="169"/>
                  </a:cubicBezTo>
                  <a:cubicBezTo>
                    <a:pt x="773" y="308"/>
                    <a:pt x="766" y="506"/>
                    <a:pt x="626" y="610"/>
                  </a:cubicBezTo>
                  <a:close/>
                </a:path>
              </a:pathLst>
            </a:custGeom>
            <a:solidFill>
              <a:srgbClr val="FFFFFF"/>
            </a:solidFill>
            <a:ln w="1588" cap="flat">
              <a:solidFill>
                <a:srgbClr val="DCDCDC"/>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4" name="Freeform 11"/>
            <p:cNvSpPr/>
            <p:nvPr/>
          </p:nvSpPr>
          <p:spPr bwMode="auto">
            <a:xfrm>
              <a:off x="1978" y="6843"/>
              <a:ext cx="3170" cy="2797"/>
            </a:xfrm>
            <a:custGeom>
              <a:avLst/>
              <a:gdLst>
                <a:gd name="T0" fmla="*/ 601 w 758"/>
                <a:gd name="T1" fmla="*/ 573 h 670"/>
                <a:gd name="T2" fmla="*/ 122 w 758"/>
                <a:gd name="T3" fmla="*/ 510 h 670"/>
                <a:gd name="T4" fmla="*/ 157 w 758"/>
                <a:gd name="T5" fmla="*/ 97 h 670"/>
                <a:gd name="T6" fmla="*/ 635 w 758"/>
                <a:gd name="T7" fmla="*/ 159 h 670"/>
                <a:gd name="T8" fmla="*/ 601 w 758"/>
                <a:gd name="T9" fmla="*/ 573 h 670"/>
              </a:gdLst>
              <a:ahLst/>
              <a:cxnLst>
                <a:cxn ang="0">
                  <a:pos x="T0" y="T1"/>
                </a:cxn>
                <a:cxn ang="0">
                  <a:pos x="T2" y="T3"/>
                </a:cxn>
                <a:cxn ang="0">
                  <a:pos x="T4" y="T5"/>
                </a:cxn>
                <a:cxn ang="0">
                  <a:pos x="T6" y="T7"/>
                </a:cxn>
                <a:cxn ang="0">
                  <a:pos x="T8" y="T9"/>
                </a:cxn>
              </a:cxnLst>
              <a:rect l="0" t="0" r="r" b="b"/>
              <a:pathLst>
                <a:path w="758" h="670">
                  <a:moveTo>
                    <a:pt x="601" y="573"/>
                  </a:moveTo>
                  <a:cubicBezTo>
                    <a:pt x="459" y="670"/>
                    <a:pt x="245" y="642"/>
                    <a:pt x="122" y="510"/>
                  </a:cubicBezTo>
                  <a:cubicBezTo>
                    <a:pt x="0" y="379"/>
                    <a:pt x="15" y="194"/>
                    <a:pt x="157" y="97"/>
                  </a:cubicBezTo>
                  <a:cubicBezTo>
                    <a:pt x="299" y="0"/>
                    <a:pt x="513" y="28"/>
                    <a:pt x="635" y="159"/>
                  </a:cubicBezTo>
                  <a:cubicBezTo>
                    <a:pt x="758" y="291"/>
                    <a:pt x="742" y="476"/>
                    <a:pt x="601" y="573"/>
                  </a:cubicBezTo>
                  <a:close/>
                </a:path>
              </a:pathLst>
            </a:custGeom>
            <a:solidFill>
              <a:srgbClr val="FFFFFF"/>
            </a:solidFill>
            <a:ln w="1588" cap="flat">
              <a:solidFill>
                <a:srgbClr val="D8D8D8"/>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5" name="Freeform 12"/>
            <p:cNvSpPr/>
            <p:nvPr/>
          </p:nvSpPr>
          <p:spPr bwMode="auto">
            <a:xfrm>
              <a:off x="2058" y="6873"/>
              <a:ext cx="3108" cy="2610"/>
            </a:xfrm>
            <a:custGeom>
              <a:avLst/>
              <a:gdLst>
                <a:gd name="T0" fmla="*/ 576 w 743"/>
                <a:gd name="T1" fmla="*/ 536 h 625"/>
                <a:gd name="T2" fmla="*/ 113 w 743"/>
                <a:gd name="T3" fmla="*/ 475 h 625"/>
                <a:gd name="T4" fmla="*/ 167 w 743"/>
                <a:gd name="T5" fmla="*/ 90 h 625"/>
                <a:gd name="T6" fmla="*/ 630 w 743"/>
                <a:gd name="T7" fmla="*/ 151 h 625"/>
                <a:gd name="T8" fmla="*/ 576 w 743"/>
                <a:gd name="T9" fmla="*/ 536 h 625"/>
              </a:gdLst>
              <a:ahLst/>
              <a:cxnLst>
                <a:cxn ang="0">
                  <a:pos x="T0" y="T1"/>
                </a:cxn>
                <a:cxn ang="0">
                  <a:pos x="T2" y="T3"/>
                </a:cxn>
                <a:cxn ang="0">
                  <a:pos x="T4" y="T5"/>
                </a:cxn>
                <a:cxn ang="0">
                  <a:pos x="T6" y="T7"/>
                </a:cxn>
                <a:cxn ang="0">
                  <a:pos x="T8" y="T9"/>
                </a:cxn>
              </a:cxnLst>
              <a:rect l="0" t="0" r="r" b="b"/>
              <a:pathLst>
                <a:path w="743" h="625">
                  <a:moveTo>
                    <a:pt x="576" y="536"/>
                  </a:moveTo>
                  <a:cubicBezTo>
                    <a:pt x="434" y="625"/>
                    <a:pt x="226" y="598"/>
                    <a:pt x="113" y="475"/>
                  </a:cubicBezTo>
                  <a:cubicBezTo>
                    <a:pt x="0" y="352"/>
                    <a:pt x="24" y="179"/>
                    <a:pt x="167" y="90"/>
                  </a:cubicBezTo>
                  <a:cubicBezTo>
                    <a:pt x="310" y="0"/>
                    <a:pt x="517" y="28"/>
                    <a:pt x="630" y="151"/>
                  </a:cubicBezTo>
                  <a:cubicBezTo>
                    <a:pt x="743" y="274"/>
                    <a:pt x="719" y="446"/>
                    <a:pt x="576" y="536"/>
                  </a:cubicBezTo>
                  <a:close/>
                </a:path>
              </a:pathLst>
            </a:custGeom>
            <a:solidFill>
              <a:srgbClr val="FFFFFF"/>
            </a:solidFill>
            <a:ln w="1588" cap="flat">
              <a:solidFill>
                <a:srgbClr val="D3D3D3"/>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6" name="Freeform 13"/>
            <p:cNvSpPr/>
            <p:nvPr/>
          </p:nvSpPr>
          <p:spPr bwMode="auto">
            <a:xfrm>
              <a:off x="2140" y="6905"/>
              <a:ext cx="3045" cy="2422"/>
            </a:xfrm>
            <a:custGeom>
              <a:avLst/>
              <a:gdLst>
                <a:gd name="T0" fmla="*/ 551 w 728"/>
                <a:gd name="T1" fmla="*/ 498 h 580"/>
                <a:gd name="T2" fmla="*/ 103 w 728"/>
                <a:gd name="T3" fmla="*/ 439 h 580"/>
                <a:gd name="T4" fmla="*/ 176 w 728"/>
                <a:gd name="T5" fmla="*/ 82 h 580"/>
                <a:gd name="T6" fmla="*/ 624 w 728"/>
                <a:gd name="T7" fmla="*/ 141 h 580"/>
                <a:gd name="T8" fmla="*/ 551 w 728"/>
                <a:gd name="T9" fmla="*/ 498 h 580"/>
              </a:gdLst>
              <a:ahLst/>
              <a:cxnLst>
                <a:cxn ang="0">
                  <a:pos x="T0" y="T1"/>
                </a:cxn>
                <a:cxn ang="0">
                  <a:pos x="T2" y="T3"/>
                </a:cxn>
                <a:cxn ang="0">
                  <a:pos x="T4" y="T5"/>
                </a:cxn>
                <a:cxn ang="0">
                  <a:pos x="T6" y="T7"/>
                </a:cxn>
                <a:cxn ang="0">
                  <a:pos x="T8" y="T9"/>
                </a:cxn>
              </a:cxnLst>
              <a:rect l="0" t="0" r="r" b="b"/>
              <a:pathLst>
                <a:path w="728" h="580">
                  <a:moveTo>
                    <a:pt x="551" y="498"/>
                  </a:moveTo>
                  <a:cubicBezTo>
                    <a:pt x="408" y="580"/>
                    <a:pt x="207" y="554"/>
                    <a:pt x="103" y="439"/>
                  </a:cubicBezTo>
                  <a:cubicBezTo>
                    <a:pt x="0" y="324"/>
                    <a:pt x="32" y="164"/>
                    <a:pt x="176" y="82"/>
                  </a:cubicBezTo>
                  <a:cubicBezTo>
                    <a:pt x="320" y="0"/>
                    <a:pt x="521" y="26"/>
                    <a:pt x="624" y="141"/>
                  </a:cubicBezTo>
                  <a:cubicBezTo>
                    <a:pt x="728" y="256"/>
                    <a:pt x="695" y="416"/>
                    <a:pt x="551" y="498"/>
                  </a:cubicBezTo>
                  <a:close/>
                </a:path>
              </a:pathLst>
            </a:custGeom>
            <a:solidFill>
              <a:srgbClr val="FFFFFF"/>
            </a:solidFill>
            <a:ln w="1588" cap="flat">
              <a:solidFill>
                <a:srgbClr val="CFCFCF"/>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7" name="Freeform 14"/>
            <p:cNvSpPr/>
            <p:nvPr/>
          </p:nvSpPr>
          <p:spPr bwMode="auto">
            <a:xfrm>
              <a:off x="2220" y="6935"/>
              <a:ext cx="2988" cy="2237"/>
            </a:xfrm>
            <a:custGeom>
              <a:avLst/>
              <a:gdLst>
                <a:gd name="T0" fmla="*/ 527 w 714"/>
                <a:gd name="T1" fmla="*/ 461 h 536"/>
                <a:gd name="T2" fmla="*/ 94 w 714"/>
                <a:gd name="T3" fmla="*/ 403 h 536"/>
                <a:gd name="T4" fmla="*/ 186 w 714"/>
                <a:gd name="T5" fmla="*/ 75 h 536"/>
                <a:gd name="T6" fmla="*/ 619 w 714"/>
                <a:gd name="T7" fmla="*/ 133 h 536"/>
                <a:gd name="T8" fmla="*/ 527 w 714"/>
                <a:gd name="T9" fmla="*/ 461 h 536"/>
              </a:gdLst>
              <a:ahLst/>
              <a:cxnLst>
                <a:cxn ang="0">
                  <a:pos x="T0" y="T1"/>
                </a:cxn>
                <a:cxn ang="0">
                  <a:pos x="T2" y="T3"/>
                </a:cxn>
                <a:cxn ang="0">
                  <a:pos x="T4" y="T5"/>
                </a:cxn>
                <a:cxn ang="0">
                  <a:pos x="T6" y="T7"/>
                </a:cxn>
                <a:cxn ang="0">
                  <a:pos x="T8" y="T9"/>
                </a:cxn>
              </a:cxnLst>
              <a:rect l="0" t="0" r="r" b="b"/>
              <a:pathLst>
                <a:path w="714" h="536">
                  <a:moveTo>
                    <a:pt x="527" y="461"/>
                  </a:moveTo>
                  <a:cubicBezTo>
                    <a:pt x="383" y="536"/>
                    <a:pt x="189" y="510"/>
                    <a:pt x="94" y="403"/>
                  </a:cubicBezTo>
                  <a:cubicBezTo>
                    <a:pt x="0" y="296"/>
                    <a:pt x="41" y="149"/>
                    <a:pt x="186" y="75"/>
                  </a:cubicBezTo>
                  <a:cubicBezTo>
                    <a:pt x="331" y="0"/>
                    <a:pt x="525" y="26"/>
                    <a:pt x="619" y="133"/>
                  </a:cubicBezTo>
                  <a:cubicBezTo>
                    <a:pt x="714" y="240"/>
                    <a:pt x="672" y="387"/>
                    <a:pt x="527" y="461"/>
                  </a:cubicBezTo>
                  <a:close/>
                </a:path>
              </a:pathLst>
            </a:custGeom>
            <a:solidFill>
              <a:srgbClr val="FFFFFF"/>
            </a:solidFill>
            <a:ln w="1588" cap="flat">
              <a:solidFill>
                <a:srgbClr val="CBCBCB"/>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8" name="Freeform 15"/>
            <p:cNvSpPr/>
            <p:nvPr/>
          </p:nvSpPr>
          <p:spPr bwMode="auto">
            <a:xfrm>
              <a:off x="2303" y="6968"/>
              <a:ext cx="2920" cy="2052"/>
            </a:xfrm>
            <a:custGeom>
              <a:avLst/>
              <a:gdLst>
                <a:gd name="T0" fmla="*/ 502 w 698"/>
                <a:gd name="T1" fmla="*/ 424 h 491"/>
                <a:gd name="T2" fmla="*/ 85 w 698"/>
                <a:gd name="T3" fmla="*/ 367 h 491"/>
                <a:gd name="T4" fmla="*/ 195 w 698"/>
                <a:gd name="T5" fmla="*/ 67 h 491"/>
                <a:gd name="T6" fmla="*/ 613 w 698"/>
                <a:gd name="T7" fmla="*/ 124 h 491"/>
                <a:gd name="T8" fmla="*/ 502 w 698"/>
                <a:gd name="T9" fmla="*/ 424 h 491"/>
              </a:gdLst>
              <a:ahLst/>
              <a:cxnLst>
                <a:cxn ang="0">
                  <a:pos x="T0" y="T1"/>
                </a:cxn>
                <a:cxn ang="0">
                  <a:pos x="T2" y="T3"/>
                </a:cxn>
                <a:cxn ang="0">
                  <a:pos x="T4" y="T5"/>
                </a:cxn>
                <a:cxn ang="0">
                  <a:pos x="T6" y="T7"/>
                </a:cxn>
                <a:cxn ang="0">
                  <a:pos x="T8" y="T9"/>
                </a:cxn>
              </a:cxnLst>
              <a:rect l="0" t="0" r="r" b="b"/>
              <a:pathLst>
                <a:path w="698" h="491">
                  <a:moveTo>
                    <a:pt x="502" y="424"/>
                  </a:moveTo>
                  <a:cubicBezTo>
                    <a:pt x="356" y="491"/>
                    <a:pt x="169" y="465"/>
                    <a:pt x="85" y="367"/>
                  </a:cubicBezTo>
                  <a:cubicBezTo>
                    <a:pt x="0" y="268"/>
                    <a:pt x="49" y="134"/>
                    <a:pt x="195" y="67"/>
                  </a:cubicBezTo>
                  <a:cubicBezTo>
                    <a:pt x="341" y="0"/>
                    <a:pt x="529" y="25"/>
                    <a:pt x="613" y="124"/>
                  </a:cubicBezTo>
                  <a:cubicBezTo>
                    <a:pt x="698" y="222"/>
                    <a:pt x="648" y="357"/>
                    <a:pt x="502" y="424"/>
                  </a:cubicBezTo>
                  <a:close/>
                </a:path>
              </a:pathLst>
            </a:custGeom>
            <a:solidFill>
              <a:srgbClr val="FFFFFF"/>
            </a:solidFill>
            <a:ln w="1588" cap="flat">
              <a:solidFill>
                <a:srgbClr val="C6C6C6"/>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9" name="Freeform 16"/>
            <p:cNvSpPr/>
            <p:nvPr/>
          </p:nvSpPr>
          <p:spPr bwMode="auto">
            <a:xfrm>
              <a:off x="2383" y="6998"/>
              <a:ext cx="2863" cy="1867"/>
            </a:xfrm>
            <a:custGeom>
              <a:avLst/>
              <a:gdLst>
                <a:gd name="T0" fmla="*/ 478 w 684"/>
                <a:gd name="T1" fmla="*/ 387 h 447"/>
                <a:gd name="T2" fmla="*/ 76 w 684"/>
                <a:gd name="T3" fmla="*/ 331 h 447"/>
                <a:gd name="T4" fmla="*/ 206 w 684"/>
                <a:gd name="T5" fmla="*/ 60 h 447"/>
                <a:gd name="T6" fmla="*/ 608 w 684"/>
                <a:gd name="T7" fmla="*/ 115 h 447"/>
                <a:gd name="T8" fmla="*/ 478 w 684"/>
                <a:gd name="T9" fmla="*/ 387 h 447"/>
              </a:gdLst>
              <a:ahLst/>
              <a:cxnLst>
                <a:cxn ang="0">
                  <a:pos x="T0" y="T1"/>
                </a:cxn>
                <a:cxn ang="0">
                  <a:pos x="T2" y="T3"/>
                </a:cxn>
                <a:cxn ang="0">
                  <a:pos x="T4" y="T5"/>
                </a:cxn>
                <a:cxn ang="0">
                  <a:pos x="T6" y="T7"/>
                </a:cxn>
                <a:cxn ang="0">
                  <a:pos x="T8" y="T9"/>
                </a:cxn>
              </a:cxnLst>
              <a:rect l="0" t="0" r="r" b="b"/>
              <a:pathLst>
                <a:path w="684" h="447">
                  <a:moveTo>
                    <a:pt x="478" y="387"/>
                  </a:moveTo>
                  <a:cubicBezTo>
                    <a:pt x="331" y="447"/>
                    <a:pt x="151" y="422"/>
                    <a:pt x="76" y="331"/>
                  </a:cubicBezTo>
                  <a:cubicBezTo>
                    <a:pt x="0" y="241"/>
                    <a:pt x="59" y="119"/>
                    <a:pt x="206" y="60"/>
                  </a:cubicBezTo>
                  <a:cubicBezTo>
                    <a:pt x="353" y="0"/>
                    <a:pt x="533" y="25"/>
                    <a:pt x="608" y="115"/>
                  </a:cubicBezTo>
                  <a:cubicBezTo>
                    <a:pt x="684" y="206"/>
                    <a:pt x="626" y="327"/>
                    <a:pt x="478" y="387"/>
                  </a:cubicBezTo>
                  <a:close/>
                </a:path>
              </a:pathLst>
            </a:custGeom>
            <a:solidFill>
              <a:srgbClr val="FFFFFF"/>
            </a:solidFill>
            <a:ln w="1588" cap="flat">
              <a:solidFill>
                <a:srgbClr val="C2C2C2"/>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0" name="Freeform 17"/>
            <p:cNvSpPr/>
            <p:nvPr/>
          </p:nvSpPr>
          <p:spPr bwMode="auto">
            <a:xfrm>
              <a:off x="2468" y="7028"/>
              <a:ext cx="2795" cy="1677"/>
            </a:xfrm>
            <a:custGeom>
              <a:avLst/>
              <a:gdLst>
                <a:gd name="T0" fmla="*/ 453 w 668"/>
                <a:gd name="T1" fmla="*/ 350 h 402"/>
                <a:gd name="T2" fmla="*/ 66 w 668"/>
                <a:gd name="T3" fmla="*/ 296 h 402"/>
                <a:gd name="T4" fmla="*/ 215 w 668"/>
                <a:gd name="T5" fmla="*/ 53 h 402"/>
                <a:gd name="T6" fmla="*/ 602 w 668"/>
                <a:gd name="T7" fmla="*/ 107 h 402"/>
                <a:gd name="T8" fmla="*/ 453 w 668"/>
                <a:gd name="T9" fmla="*/ 350 h 402"/>
              </a:gdLst>
              <a:ahLst/>
              <a:cxnLst>
                <a:cxn ang="0">
                  <a:pos x="T0" y="T1"/>
                </a:cxn>
                <a:cxn ang="0">
                  <a:pos x="T2" y="T3"/>
                </a:cxn>
                <a:cxn ang="0">
                  <a:pos x="T4" y="T5"/>
                </a:cxn>
                <a:cxn ang="0">
                  <a:pos x="T6" y="T7"/>
                </a:cxn>
                <a:cxn ang="0">
                  <a:pos x="T8" y="T9"/>
                </a:cxn>
              </a:cxnLst>
              <a:rect l="0" t="0" r="r" b="b"/>
              <a:pathLst>
                <a:path w="668" h="402">
                  <a:moveTo>
                    <a:pt x="453" y="350"/>
                  </a:moveTo>
                  <a:cubicBezTo>
                    <a:pt x="305" y="402"/>
                    <a:pt x="132" y="378"/>
                    <a:pt x="66" y="296"/>
                  </a:cubicBezTo>
                  <a:cubicBezTo>
                    <a:pt x="0" y="214"/>
                    <a:pt x="67" y="105"/>
                    <a:pt x="215" y="53"/>
                  </a:cubicBezTo>
                  <a:cubicBezTo>
                    <a:pt x="363" y="0"/>
                    <a:pt x="536" y="25"/>
                    <a:pt x="602" y="107"/>
                  </a:cubicBezTo>
                  <a:cubicBezTo>
                    <a:pt x="668" y="189"/>
                    <a:pt x="602" y="298"/>
                    <a:pt x="453" y="350"/>
                  </a:cubicBezTo>
                  <a:close/>
                </a:path>
              </a:pathLst>
            </a:custGeom>
            <a:solidFill>
              <a:srgbClr val="FFFFFF"/>
            </a:solidFill>
            <a:ln w="1588" cap="flat">
              <a:solidFill>
                <a:srgbClr val="BEBEBE"/>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6" name="Freeform 18"/>
            <p:cNvSpPr/>
            <p:nvPr/>
          </p:nvSpPr>
          <p:spPr bwMode="auto">
            <a:xfrm>
              <a:off x="2545" y="7060"/>
              <a:ext cx="2738" cy="1490"/>
            </a:xfrm>
            <a:custGeom>
              <a:avLst/>
              <a:gdLst>
                <a:gd name="T0" fmla="*/ 429 w 654"/>
                <a:gd name="T1" fmla="*/ 312 h 357"/>
                <a:gd name="T2" fmla="*/ 57 w 654"/>
                <a:gd name="T3" fmla="*/ 260 h 357"/>
                <a:gd name="T4" fmla="*/ 225 w 654"/>
                <a:gd name="T5" fmla="*/ 45 h 357"/>
                <a:gd name="T6" fmla="*/ 597 w 654"/>
                <a:gd name="T7" fmla="*/ 97 h 357"/>
                <a:gd name="T8" fmla="*/ 429 w 654"/>
                <a:gd name="T9" fmla="*/ 312 h 357"/>
              </a:gdLst>
              <a:ahLst/>
              <a:cxnLst>
                <a:cxn ang="0">
                  <a:pos x="T0" y="T1"/>
                </a:cxn>
                <a:cxn ang="0">
                  <a:pos x="T2" y="T3"/>
                </a:cxn>
                <a:cxn ang="0">
                  <a:pos x="T4" y="T5"/>
                </a:cxn>
                <a:cxn ang="0">
                  <a:pos x="T6" y="T7"/>
                </a:cxn>
                <a:cxn ang="0">
                  <a:pos x="T8" y="T9"/>
                </a:cxn>
              </a:cxnLst>
              <a:rect l="0" t="0" r="r" b="b"/>
              <a:pathLst>
                <a:path w="654" h="357">
                  <a:moveTo>
                    <a:pt x="429" y="312"/>
                  </a:moveTo>
                  <a:cubicBezTo>
                    <a:pt x="280" y="357"/>
                    <a:pt x="114" y="334"/>
                    <a:pt x="57" y="260"/>
                  </a:cubicBezTo>
                  <a:cubicBezTo>
                    <a:pt x="0" y="186"/>
                    <a:pt x="76" y="89"/>
                    <a:pt x="225" y="45"/>
                  </a:cubicBezTo>
                  <a:cubicBezTo>
                    <a:pt x="374" y="0"/>
                    <a:pt x="541" y="24"/>
                    <a:pt x="597" y="97"/>
                  </a:cubicBezTo>
                  <a:cubicBezTo>
                    <a:pt x="654" y="171"/>
                    <a:pt x="579" y="268"/>
                    <a:pt x="429" y="312"/>
                  </a:cubicBezTo>
                  <a:close/>
                </a:path>
              </a:pathLst>
            </a:custGeom>
            <a:solidFill>
              <a:srgbClr val="FFFFFF"/>
            </a:solidFill>
            <a:ln w="1588" cap="flat">
              <a:solidFill>
                <a:srgbClr val="BABABA"/>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7" name="Freeform 19"/>
            <p:cNvSpPr/>
            <p:nvPr/>
          </p:nvSpPr>
          <p:spPr bwMode="auto">
            <a:xfrm>
              <a:off x="2630" y="7090"/>
              <a:ext cx="2670" cy="1307"/>
            </a:xfrm>
            <a:custGeom>
              <a:avLst/>
              <a:gdLst>
                <a:gd name="T0" fmla="*/ 404 w 638"/>
                <a:gd name="T1" fmla="*/ 276 h 313"/>
                <a:gd name="T2" fmla="*/ 47 w 638"/>
                <a:gd name="T3" fmla="*/ 224 h 313"/>
                <a:gd name="T4" fmla="*/ 234 w 638"/>
                <a:gd name="T5" fmla="*/ 38 h 313"/>
                <a:gd name="T6" fmla="*/ 591 w 638"/>
                <a:gd name="T7" fmla="*/ 89 h 313"/>
                <a:gd name="T8" fmla="*/ 404 w 638"/>
                <a:gd name="T9" fmla="*/ 276 h 313"/>
              </a:gdLst>
              <a:ahLst/>
              <a:cxnLst>
                <a:cxn ang="0">
                  <a:pos x="T0" y="T1"/>
                </a:cxn>
                <a:cxn ang="0">
                  <a:pos x="T2" y="T3"/>
                </a:cxn>
                <a:cxn ang="0">
                  <a:pos x="T4" y="T5"/>
                </a:cxn>
                <a:cxn ang="0">
                  <a:pos x="T6" y="T7"/>
                </a:cxn>
                <a:cxn ang="0">
                  <a:pos x="T8" y="T9"/>
                </a:cxn>
              </a:cxnLst>
              <a:rect l="0" t="0" r="r" b="b"/>
              <a:pathLst>
                <a:path w="638" h="313">
                  <a:moveTo>
                    <a:pt x="404" y="276"/>
                  </a:moveTo>
                  <a:cubicBezTo>
                    <a:pt x="254" y="313"/>
                    <a:pt x="94" y="290"/>
                    <a:pt x="47" y="224"/>
                  </a:cubicBezTo>
                  <a:cubicBezTo>
                    <a:pt x="0" y="158"/>
                    <a:pt x="84" y="75"/>
                    <a:pt x="234" y="38"/>
                  </a:cubicBezTo>
                  <a:cubicBezTo>
                    <a:pt x="384" y="0"/>
                    <a:pt x="544" y="23"/>
                    <a:pt x="591" y="89"/>
                  </a:cubicBezTo>
                  <a:cubicBezTo>
                    <a:pt x="638" y="155"/>
                    <a:pt x="555" y="238"/>
                    <a:pt x="404" y="276"/>
                  </a:cubicBezTo>
                  <a:close/>
                </a:path>
              </a:pathLst>
            </a:custGeom>
            <a:solidFill>
              <a:srgbClr val="FFFFFF"/>
            </a:solidFill>
            <a:ln w="1588" cap="flat">
              <a:solidFill>
                <a:srgbClr val="B5B5B5"/>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8" name="Freeform 20"/>
            <p:cNvSpPr/>
            <p:nvPr/>
          </p:nvSpPr>
          <p:spPr bwMode="auto">
            <a:xfrm>
              <a:off x="2713" y="7123"/>
              <a:ext cx="2608" cy="1120"/>
            </a:xfrm>
            <a:custGeom>
              <a:avLst/>
              <a:gdLst>
                <a:gd name="T0" fmla="*/ 379 w 623"/>
                <a:gd name="T1" fmla="*/ 238 h 268"/>
                <a:gd name="T2" fmla="*/ 37 w 623"/>
                <a:gd name="T3" fmla="*/ 188 h 268"/>
                <a:gd name="T4" fmla="*/ 243 w 623"/>
                <a:gd name="T5" fmla="*/ 29 h 268"/>
                <a:gd name="T6" fmla="*/ 585 w 623"/>
                <a:gd name="T7" fmla="*/ 80 h 268"/>
                <a:gd name="T8" fmla="*/ 379 w 623"/>
                <a:gd name="T9" fmla="*/ 238 h 268"/>
              </a:gdLst>
              <a:ahLst/>
              <a:cxnLst>
                <a:cxn ang="0">
                  <a:pos x="T0" y="T1"/>
                </a:cxn>
                <a:cxn ang="0">
                  <a:pos x="T2" y="T3"/>
                </a:cxn>
                <a:cxn ang="0">
                  <a:pos x="T4" y="T5"/>
                </a:cxn>
                <a:cxn ang="0">
                  <a:pos x="T6" y="T7"/>
                </a:cxn>
                <a:cxn ang="0">
                  <a:pos x="T8" y="T9"/>
                </a:cxn>
              </a:cxnLst>
              <a:rect l="0" t="0" r="r" b="b"/>
              <a:pathLst>
                <a:path w="623" h="268">
                  <a:moveTo>
                    <a:pt x="379" y="238"/>
                  </a:moveTo>
                  <a:cubicBezTo>
                    <a:pt x="228" y="268"/>
                    <a:pt x="75" y="245"/>
                    <a:pt x="37" y="188"/>
                  </a:cubicBezTo>
                  <a:cubicBezTo>
                    <a:pt x="0" y="130"/>
                    <a:pt x="92" y="59"/>
                    <a:pt x="243" y="29"/>
                  </a:cubicBezTo>
                  <a:cubicBezTo>
                    <a:pt x="394" y="0"/>
                    <a:pt x="547" y="22"/>
                    <a:pt x="585" y="80"/>
                  </a:cubicBezTo>
                  <a:cubicBezTo>
                    <a:pt x="623" y="137"/>
                    <a:pt x="531" y="208"/>
                    <a:pt x="379" y="238"/>
                  </a:cubicBezTo>
                  <a:close/>
                </a:path>
              </a:pathLst>
            </a:custGeom>
            <a:solidFill>
              <a:srgbClr val="FFFFFF"/>
            </a:solidFill>
            <a:ln w="1588" cap="flat">
              <a:solidFill>
                <a:srgbClr val="B1B1B1"/>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9" name="Freeform 21"/>
            <p:cNvSpPr/>
            <p:nvPr/>
          </p:nvSpPr>
          <p:spPr bwMode="auto">
            <a:xfrm>
              <a:off x="2793" y="7153"/>
              <a:ext cx="2545" cy="935"/>
            </a:xfrm>
            <a:custGeom>
              <a:avLst/>
              <a:gdLst>
                <a:gd name="T0" fmla="*/ 355 w 608"/>
                <a:gd name="T1" fmla="*/ 201 h 224"/>
                <a:gd name="T2" fmla="*/ 28 w 608"/>
                <a:gd name="T3" fmla="*/ 152 h 224"/>
                <a:gd name="T4" fmla="*/ 253 w 608"/>
                <a:gd name="T5" fmla="*/ 22 h 224"/>
                <a:gd name="T6" fmla="*/ 580 w 608"/>
                <a:gd name="T7" fmla="*/ 71 h 224"/>
                <a:gd name="T8" fmla="*/ 355 w 608"/>
                <a:gd name="T9" fmla="*/ 201 h 224"/>
              </a:gdLst>
              <a:ahLst/>
              <a:cxnLst>
                <a:cxn ang="0">
                  <a:pos x="T0" y="T1"/>
                </a:cxn>
                <a:cxn ang="0">
                  <a:pos x="T2" y="T3"/>
                </a:cxn>
                <a:cxn ang="0">
                  <a:pos x="T4" y="T5"/>
                </a:cxn>
                <a:cxn ang="0">
                  <a:pos x="T6" y="T7"/>
                </a:cxn>
                <a:cxn ang="0">
                  <a:pos x="T8" y="T9"/>
                </a:cxn>
              </a:cxnLst>
              <a:rect l="0" t="0" r="r" b="b"/>
              <a:pathLst>
                <a:path w="608" h="224">
                  <a:moveTo>
                    <a:pt x="355" y="201"/>
                  </a:moveTo>
                  <a:cubicBezTo>
                    <a:pt x="203" y="224"/>
                    <a:pt x="57" y="202"/>
                    <a:pt x="28" y="152"/>
                  </a:cubicBezTo>
                  <a:cubicBezTo>
                    <a:pt x="0" y="103"/>
                    <a:pt x="101" y="45"/>
                    <a:pt x="253" y="22"/>
                  </a:cubicBezTo>
                  <a:cubicBezTo>
                    <a:pt x="405" y="0"/>
                    <a:pt x="552" y="22"/>
                    <a:pt x="580" y="71"/>
                  </a:cubicBezTo>
                  <a:cubicBezTo>
                    <a:pt x="608" y="121"/>
                    <a:pt x="508" y="179"/>
                    <a:pt x="355" y="201"/>
                  </a:cubicBezTo>
                  <a:close/>
                </a:path>
              </a:pathLst>
            </a:custGeom>
            <a:solidFill>
              <a:srgbClr val="FFFFFF"/>
            </a:solidFill>
            <a:ln w="1588" cap="flat">
              <a:solidFill>
                <a:srgbClr val="ADADAD"/>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4" name="Freeform 22"/>
            <p:cNvSpPr/>
            <p:nvPr/>
          </p:nvSpPr>
          <p:spPr bwMode="auto">
            <a:xfrm>
              <a:off x="2878" y="7183"/>
              <a:ext cx="2480" cy="747"/>
            </a:xfrm>
            <a:custGeom>
              <a:avLst/>
              <a:gdLst>
                <a:gd name="T0" fmla="*/ 330 w 593"/>
                <a:gd name="T1" fmla="*/ 164 h 179"/>
                <a:gd name="T2" fmla="*/ 19 w 593"/>
                <a:gd name="T3" fmla="*/ 117 h 179"/>
                <a:gd name="T4" fmla="*/ 262 w 593"/>
                <a:gd name="T5" fmla="*/ 15 h 179"/>
                <a:gd name="T6" fmla="*/ 574 w 593"/>
                <a:gd name="T7" fmla="*/ 63 h 179"/>
                <a:gd name="T8" fmla="*/ 330 w 593"/>
                <a:gd name="T9" fmla="*/ 164 h 179"/>
              </a:gdLst>
              <a:ahLst/>
              <a:cxnLst>
                <a:cxn ang="0">
                  <a:pos x="T0" y="T1"/>
                </a:cxn>
                <a:cxn ang="0">
                  <a:pos x="T2" y="T3"/>
                </a:cxn>
                <a:cxn ang="0">
                  <a:pos x="T4" y="T5"/>
                </a:cxn>
                <a:cxn ang="0">
                  <a:pos x="T6" y="T7"/>
                </a:cxn>
                <a:cxn ang="0">
                  <a:pos x="T8" y="T9"/>
                </a:cxn>
              </a:cxnLst>
              <a:rect l="0" t="0" r="r" b="b"/>
              <a:pathLst>
                <a:path w="593" h="179">
                  <a:moveTo>
                    <a:pt x="330" y="164"/>
                  </a:moveTo>
                  <a:cubicBezTo>
                    <a:pt x="177" y="179"/>
                    <a:pt x="37" y="158"/>
                    <a:pt x="19" y="117"/>
                  </a:cubicBezTo>
                  <a:cubicBezTo>
                    <a:pt x="0" y="76"/>
                    <a:pt x="109" y="30"/>
                    <a:pt x="262" y="15"/>
                  </a:cubicBezTo>
                  <a:cubicBezTo>
                    <a:pt x="416" y="0"/>
                    <a:pt x="555" y="22"/>
                    <a:pt x="574" y="63"/>
                  </a:cubicBezTo>
                  <a:cubicBezTo>
                    <a:pt x="593" y="104"/>
                    <a:pt x="484" y="150"/>
                    <a:pt x="330" y="164"/>
                  </a:cubicBezTo>
                  <a:close/>
                </a:path>
              </a:pathLst>
            </a:custGeom>
            <a:solidFill>
              <a:srgbClr val="FFFFFF"/>
            </a:solidFill>
            <a:ln w="1588" cap="flat">
              <a:solidFill>
                <a:srgbClr val="A9A9A9"/>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5" name="Freeform 23"/>
            <p:cNvSpPr/>
            <p:nvPr/>
          </p:nvSpPr>
          <p:spPr bwMode="auto">
            <a:xfrm>
              <a:off x="2955" y="7215"/>
              <a:ext cx="2420" cy="560"/>
            </a:xfrm>
            <a:custGeom>
              <a:avLst/>
              <a:gdLst>
                <a:gd name="T0" fmla="*/ 306 w 578"/>
                <a:gd name="T1" fmla="*/ 127 h 134"/>
                <a:gd name="T2" fmla="*/ 10 w 578"/>
                <a:gd name="T3" fmla="*/ 81 h 134"/>
                <a:gd name="T4" fmla="*/ 272 w 578"/>
                <a:gd name="T5" fmla="*/ 7 h 134"/>
                <a:gd name="T6" fmla="*/ 569 w 578"/>
                <a:gd name="T7" fmla="*/ 54 h 134"/>
                <a:gd name="T8" fmla="*/ 306 w 578"/>
                <a:gd name="T9" fmla="*/ 127 h 134"/>
              </a:gdLst>
              <a:ahLst/>
              <a:cxnLst>
                <a:cxn ang="0">
                  <a:pos x="T0" y="T1"/>
                </a:cxn>
                <a:cxn ang="0">
                  <a:pos x="T2" y="T3"/>
                </a:cxn>
                <a:cxn ang="0">
                  <a:pos x="T4" y="T5"/>
                </a:cxn>
                <a:cxn ang="0">
                  <a:pos x="T6" y="T7"/>
                </a:cxn>
                <a:cxn ang="0">
                  <a:pos x="T8" y="T9"/>
                </a:cxn>
              </a:cxnLst>
              <a:rect l="0" t="0" r="r" b="b"/>
              <a:pathLst>
                <a:path w="578" h="134">
                  <a:moveTo>
                    <a:pt x="306" y="127"/>
                  </a:moveTo>
                  <a:cubicBezTo>
                    <a:pt x="152" y="134"/>
                    <a:pt x="19" y="114"/>
                    <a:pt x="10" y="81"/>
                  </a:cubicBezTo>
                  <a:cubicBezTo>
                    <a:pt x="0" y="48"/>
                    <a:pt x="118" y="15"/>
                    <a:pt x="272" y="7"/>
                  </a:cubicBezTo>
                  <a:cubicBezTo>
                    <a:pt x="427" y="0"/>
                    <a:pt x="560" y="21"/>
                    <a:pt x="569" y="54"/>
                  </a:cubicBezTo>
                  <a:cubicBezTo>
                    <a:pt x="578" y="87"/>
                    <a:pt x="461" y="119"/>
                    <a:pt x="306" y="127"/>
                  </a:cubicBezTo>
                  <a:close/>
                </a:path>
              </a:pathLst>
            </a:custGeom>
            <a:solidFill>
              <a:srgbClr val="FFFFFF"/>
            </a:solidFill>
            <a:ln w="1588" cap="flat">
              <a:solidFill>
                <a:srgbClr val="A4A4A4"/>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6" name="Oval 24"/>
            <p:cNvSpPr>
              <a:spLocks noChangeArrowheads="1"/>
            </p:cNvSpPr>
            <p:nvPr/>
          </p:nvSpPr>
          <p:spPr bwMode="auto">
            <a:xfrm>
              <a:off x="3040" y="7245"/>
              <a:ext cx="2355" cy="375"/>
            </a:xfrm>
            <a:prstGeom prst="ellipse">
              <a:avLst/>
            </a:prstGeom>
            <a:solidFill>
              <a:srgbClr val="FFFFFF"/>
            </a:solidFill>
            <a:ln w="1588" cap="flat">
              <a:solidFill>
                <a:srgbClr val="A0A0A0"/>
              </a:solid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grpSp>
      <p:grpSp>
        <p:nvGrpSpPr>
          <p:cNvPr id="21" name="组合 20"/>
          <p:cNvGrpSpPr/>
          <p:nvPr/>
        </p:nvGrpSpPr>
        <p:grpSpPr>
          <a:xfrm>
            <a:off x="64293" y="254705"/>
            <a:ext cx="8739046" cy="990217"/>
            <a:chOff x="64293" y="254705"/>
            <a:chExt cx="8739046" cy="990217"/>
          </a:xfrm>
        </p:grpSpPr>
        <p:pic>
          <p:nvPicPr>
            <p:cNvPr id="22" name="图片 21"/>
            <p:cNvPicPr>
              <a:picLocks noChangeAspect="1"/>
            </p:cNvPicPr>
            <p:nvPr/>
          </p:nvPicPr>
          <p:blipFill>
            <a:blip r:embed="rId1"/>
            <a:stretch>
              <a:fillRect/>
            </a:stretch>
          </p:blipFill>
          <p:spPr>
            <a:xfrm>
              <a:off x="64293" y="254705"/>
              <a:ext cx="847725" cy="990217"/>
            </a:xfrm>
            <a:prstGeom prst="rect">
              <a:avLst/>
            </a:prstGeom>
          </p:spPr>
        </p:pic>
        <p:sp>
          <p:nvSpPr>
            <p:cNvPr id="23" name="AutoShape 28"/>
            <p:cNvSpPr>
              <a:spLocks noChangeAspect="1" noChangeArrowheads="1" noTextEdit="1"/>
            </p:cNvSpPr>
            <p:nvPr/>
          </p:nvSpPr>
          <p:spPr bwMode="auto">
            <a:xfrm>
              <a:off x="357188" y="500063"/>
              <a:ext cx="508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4" name="文本框 23"/>
            <p:cNvSpPr txBox="1"/>
            <p:nvPr/>
          </p:nvSpPr>
          <p:spPr>
            <a:xfrm>
              <a:off x="379405" y="549008"/>
              <a:ext cx="440690" cy="39878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black"/>
                  </a:solidFill>
                  <a:effectLst/>
                  <a:uLnTx/>
                  <a:uFillTx/>
                  <a:latin typeface="Calibri" panose="020F0502020204030204"/>
                  <a:cs typeface="+mn-cs"/>
                </a:rPr>
                <a:t>02</a:t>
              </a:r>
              <a:endParaRPr kumimoji="0" lang="zh-CN" altLang="en-US" sz="2000" b="0" i="0" u="none" strike="noStrike" kern="1200" cap="none" spc="0" normalizeH="0" baseline="0" noProof="0" dirty="0">
                <a:ln>
                  <a:noFill/>
                </a:ln>
                <a:solidFill>
                  <a:prstClr val="black"/>
                </a:solidFill>
                <a:effectLst/>
                <a:uLnTx/>
                <a:uFillTx/>
                <a:latin typeface="Calibri" panose="020F0502020204030204"/>
                <a:cs typeface="+mn-cs"/>
              </a:endParaRPr>
            </a:p>
          </p:txBody>
        </p:sp>
        <p:sp>
          <p:nvSpPr>
            <p:cNvPr id="25" name="文本框 24"/>
            <p:cNvSpPr txBox="1"/>
            <p:nvPr/>
          </p:nvSpPr>
          <p:spPr>
            <a:xfrm>
              <a:off x="1006809" y="465389"/>
              <a:ext cx="7796530" cy="583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rPr>
                <a:t>针对整个测试输入的数据流动</a:t>
              </a:r>
              <a:r>
                <a:rPr lang="zh-CN" altLang="en-US" sz="3200" noProof="0" dirty="0">
                  <a:ln>
                    <a:noFill/>
                  </a:ln>
                  <a:solidFill>
                    <a:prstClr val="black"/>
                  </a:solidFill>
                  <a:effectLst/>
                  <a:uLnTx/>
                  <a:uFillTx/>
                  <a:latin typeface="Calibri Light" panose="020F0302020204030204"/>
                  <a:sym typeface="+mn-ea"/>
                </a:rPr>
                <a:t>（对于</a:t>
              </a:r>
              <a:r>
                <a:rPr lang="en-US" altLang="zh-CN" sz="3200" noProof="0" dirty="0">
                  <a:ln>
                    <a:noFill/>
                  </a:ln>
                  <a:solidFill>
                    <a:prstClr val="black"/>
                  </a:solidFill>
                  <a:effectLst/>
                  <a:uLnTx/>
                  <a:uFillTx/>
                  <a:latin typeface="Calibri Light" panose="020F0302020204030204"/>
                  <a:sym typeface="+mn-ea"/>
                </a:rPr>
                <a:t>FNN</a:t>
              </a:r>
              <a:r>
                <a:rPr lang="zh-CN" altLang="en-US" sz="3200" noProof="0" dirty="0">
                  <a:ln>
                    <a:noFill/>
                  </a:ln>
                  <a:solidFill>
                    <a:prstClr val="black"/>
                  </a:solidFill>
                  <a:effectLst/>
                  <a:uLnTx/>
                  <a:uFillTx/>
                  <a:latin typeface="Calibri Light" panose="020F0302020204030204"/>
                  <a:sym typeface="+mn-ea"/>
                </a:rPr>
                <a:t>）</a:t>
              </a:r>
              <a:endPar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endParaRPr>
            </a:p>
          </p:txBody>
        </p:sp>
      </p:grpSp>
      <p:pic>
        <p:nvPicPr>
          <p:cNvPr id="30" name="图片 29" descr="针对整个输入"/>
          <p:cNvPicPr>
            <a:picLocks noChangeAspect="1"/>
          </p:cNvPicPr>
          <p:nvPr/>
        </p:nvPicPr>
        <p:blipFill>
          <a:blip r:embed="rId2"/>
          <a:stretch>
            <a:fillRect/>
          </a:stretch>
        </p:blipFill>
        <p:spPr>
          <a:xfrm>
            <a:off x="1100455" y="1123315"/>
            <a:ext cx="11091545" cy="6858000"/>
          </a:xfrm>
          <a:prstGeom prst="rect">
            <a:avLst/>
          </a:prstGeom>
        </p:spPr>
      </p:pic>
      <p:sp>
        <p:nvSpPr>
          <p:cNvPr id="32" name="矩形 31"/>
          <p:cNvSpPr/>
          <p:nvPr/>
        </p:nvSpPr>
        <p:spPr>
          <a:xfrm>
            <a:off x="737235" y="2350770"/>
            <a:ext cx="1635760" cy="829945"/>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dirty="0">
                <a:ln>
                  <a:noFill/>
                </a:ln>
                <a:solidFill>
                  <a:prstClr val="white">
                    <a:lumMod val="50000"/>
                  </a:prstClr>
                </a:solidFill>
                <a:effectLst/>
                <a:uLnTx/>
                <a:uFillTx/>
                <a:latin typeface="Calibri Light" panose="020F0302020204030204"/>
                <a:cs typeface="+mn-cs"/>
              </a:rPr>
              <a:t>该部分代码在cnn_mutation包下</a:t>
            </a:r>
            <a:endParaRPr kumimoji="0" lang="zh-CN" altLang="en-US" sz="1600" b="1" i="0" u="none" strike="noStrike" kern="1200" cap="none" spc="0" normalizeH="0" baseline="0" noProof="0" dirty="0">
              <a:ln>
                <a:noFill/>
              </a:ln>
              <a:solidFill>
                <a:prstClr val="white">
                  <a:lumMod val="50000"/>
                </a:prstClr>
              </a:solidFill>
              <a:effectLst/>
              <a:uLnTx/>
              <a:uFillTx/>
              <a:latin typeface="Calibri Light" panose="020F0302020204030204"/>
              <a:cs typeface="+mn-cs"/>
            </a:endParaRPr>
          </a:p>
        </p:txBody>
      </p:sp>
    </p:spTree>
  </p:cSld>
  <p:clrMapOvr>
    <a:masterClrMapping/>
  </p:clrMapOvr>
  <p:transition spd="slow">
    <p:push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0000">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14:bounceEnd="40000">
                                          <p:cBhvr additive="base">
                                            <p:cTn id="7" dur="500" fill="hold"/>
                                            <p:tgtEl>
                                              <p:spTgt spid="21"/>
                                            </p:tgtEl>
                                            <p:attrNameLst>
                                              <p:attrName>ppt_x</p:attrName>
                                            </p:attrNameLst>
                                          </p:cBhvr>
                                          <p:tavLst>
                                            <p:tav tm="0">
                                              <p:val>
                                                <p:strVal val="0-#ppt_w/2"/>
                                              </p:val>
                                            </p:tav>
                                            <p:tav tm="100000">
                                              <p:val>
                                                <p:strVal val="#ppt_x"/>
                                              </p:val>
                                            </p:tav>
                                          </p:tavLst>
                                        </p:anim>
                                        <p:anim calcmode="lin" valueType="num" p14:bounceEnd="40000">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12" presetClass="entr" presetSubtype="8" fill="hold" grpId="0" nodeType="withEffect">
                                      <p:stCondLst>
                                        <p:cond delay="2750"/>
                                      </p:stCondLst>
                                      <p:childTnLst>
                                        <p:set>
                                          <p:cBhvr>
                                            <p:cTn id="10" dur="1" fill="hold">
                                              <p:stCondLst>
                                                <p:cond delay="0"/>
                                              </p:stCondLst>
                                            </p:cTn>
                                            <p:tgtEl>
                                              <p:spTgt spid="32"/>
                                            </p:tgtEl>
                                            <p:attrNameLst>
                                              <p:attrName>style.visibility</p:attrName>
                                            </p:attrNameLst>
                                          </p:cBhvr>
                                          <p:to>
                                            <p:strVal val="visible"/>
                                          </p:to>
                                        </p:set>
                                        <p:anim calcmode="lin" valueType="num">
                                          <p:cBhvr additive="base">
                                            <p:cTn id="11" dur="500"/>
                                            <p:tgtEl>
                                              <p:spTgt spid="32"/>
                                            </p:tgtEl>
                                            <p:attrNameLst>
                                              <p:attrName>ppt_x</p:attrName>
                                            </p:attrNameLst>
                                          </p:cBhvr>
                                          <p:tavLst>
                                            <p:tav tm="0">
                                              <p:val>
                                                <p:strVal val="#ppt_x-#ppt_w*1.125000"/>
                                              </p:val>
                                            </p:tav>
                                            <p:tav tm="100000">
                                              <p:val>
                                                <p:strVal val="#ppt_x"/>
                                              </p:val>
                                            </p:tav>
                                          </p:tavLst>
                                        </p:anim>
                                        <p:animEffect transition="in" filter="wipe(right)">
                                          <p:cBhvr>
                                            <p:cTn id="12"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12" presetClass="entr" presetSubtype="8" fill="hold" grpId="0" nodeType="withEffect">
                                      <p:stCondLst>
                                        <p:cond delay="2750"/>
                                      </p:stCondLst>
                                      <p:childTnLst>
                                        <p:set>
                                          <p:cBhvr>
                                            <p:cTn id="10" dur="1" fill="hold">
                                              <p:stCondLst>
                                                <p:cond delay="0"/>
                                              </p:stCondLst>
                                            </p:cTn>
                                            <p:tgtEl>
                                              <p:spTgt spid="32"/>
                                            </p:tgtEl>
                                            <p:attrNameLst>
                                              <p:attrName>style.visibility</p:attrName>
                                            </p:attrNameLst>
                                          </p:cBhvr>
                                          <p:to>
                                            <p:strVal val="visible"/>
                                          </p:to>
                                        </p:set>
                                        <p:anim calcmode="lin" valueType="num">
                                          <p:cBhvr additive="base">
                                            <p:cTn id="11" dur="500"/>
                                            <p:tgtEl>
                                              <p:spTgt spid="32"/>
                                            </p:tgtEl>
                                            <p:attrNameLst>
                                              <p:attrName>ppt_x</p:attrName>
                                            </p:attrNameLst>
                                          </p:cBhvr>
                                          <p:tavLst>
                                            <p:tav tm="0">
                                              <p:val>
                                                <p:strVal val="#ppt_x-#ppt_w*1.125000"/>
                                              </p:val>
                                            </p:tav>
                                            <p:tav tm="100000">
                                              <p:val>
                                                <p:strVal val="#ppt_x"/>
                                              </p:val>
                                            </p:tav>
                                          </p:tavLst>
                                        </p:anim>
                                        <p:animEffect transition="in" filter="wipe(right)">
                                          <p:cBhvr>
                                            <p:cTn id="12"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4611733"/>
            <a:ext cx="12192000" cy="366485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lumMod val="95000"/>
                </a:prstClr>
              </a:solidFill>
              <a:effectLst/>
              <a:uLnTx/>
              <a:uFillTx/>
              <a:latin typeface="Calibri Light" panose="020F0302020204030204"/>
              <a:cs typeface="+mn-cs"/>
            </a:endParaRPr>
          </a:p>
        </p:txBody>
      </p:sp>
      <p:pic>
        <p:nvPicPr>
          <p:cNvPr id="3" name="图片 2"/>
          <p:cNvPicPr>
            <a:picLocks noChangeAspect="1"/>
          </p:cNvPicPr>
          <p:nvPr/>
        </p:nvPicPr>
        <p:blipFill>
          <a:blip r:embed="rId1"/>
          <a:stretch>
            <a:fillRect/>
          </a:stretch>
        </p:blipFill>
        <p:spPr>
          <a:xfrm>
            <a:off x="8452516" y="3193653"/>
            <a:ext cx="3379077" cy="4562104"/>
          </a:xfrm>
          <a:prstGeom prst="rect">
            <a:avLst/>
          </a:prstGeom>
        </p:spPr>
      </p:pic>
      <p:grpSp>
        <p:nvGrpSpPr>
          <p:cNvPr id="26" name="组合 25"/>
          <p:cNvGrpSpPr/>
          <p:nvPr/>
        </p:nvGrpSpPr>
        <p:grpSpPr>
          <a:xfrm>
            <a:off x="64293" y="254705"/>
            <a:ext cx="8362491" cy="1287009"/>
            <a:chOff x="64293" y="254705"/>
            <a:chExt cx="8362491" cy="1287009"/>
          </a:xfrm>
        </p:grpSpPr>
        <p:pic>
          <p:nvPicPr>
            <p:cNvPr id="27" name="图片 26"/>
            <p:cNvPicPr>
              <a:picLocks noChangeAspect="1"/>
            </p:cNvPicPr>
            <p:nvPr/>
          </p:nvPicPr>
          <p:blipFill>
            <a:blip r:embed="rId2"/>
            <a:stretch>
              <a:fillRect/>
            </a:stretch>
          </p:blipFill>
          <p:spPr>
            <a:xfrm>
              <a:off x="64293" y="254705"/>
              <a:ext cx="847725" cy="990217"/>
            </a:xfrm>
            <a:prstGeom prst="rect">
              <a:avLst/>
            </a:prstGeom>
          </p:spPr>
        </p:pic>
        <p:sp>
          <p:nvSpPr>
            <p:cNvPr id="28" name="AutoShape 28"/>
            <p:cNvSpPr>
              <a:spLocks noChangeAspect="1" noChangeArrowheads="1" noTextEdit="1"/>
            </p:cNvSpPr>
            <p:nvPr/>
          </p:nvSpPr>
          <p:spPr bwMode="auto">
            <a:xfrm>
              <a:off x="357188" y="500063"/>
              <a:ext cx="508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9" name="文本框 28"/>
            <p:cNvSpPr txBox="1"/>
            <p:nvPr/>
          </p:nvSpPr>
          <p:spPr>
            <a:xfrm>
              <a:off x="379405" y="549008"/>
              <a:ext cx="440690" cy="39878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black"/>
                  </a:solidFill>
                  <a:effectLst/>
                  <a:uLnTx/>
                  <a:uFillTx/>
                  <a:latin typeface="Calibri" panose="020F0502020204030204"/>
                  <a:cs typeface="+mn-cs"/>
                </a:rPr>
                <a:t>03</a:t>
              </a:r>
              <a:endParaRPr kumimoji="0" lang="zh-CN" altLang="en-US" sz="2000" b="0" i="0" u="none" strike="noStrike" kern="1200" cap="none" spc="0" normalizeH="0" baseline="0" noProof="0" dirty="0">
                <a:ln>
                  <a:noFill/>
                </a:ln>
                <a:solidFill>
                  <a:prstClr val="black"/>
                </a:solidFill>
                <a:effectLst/>
                <a:uLnTx/>
                <a:uFillTx/>
                <a:latin typeface="Calibri" panose="020F0502020204030204"/>
                <a:cs typeface="+mn-cs"/>
              </a:endParaRPr>
            </a:p>
          </p:txBody>
        </p:sp>
        <p:sp>
          <p:nvSpPr>
            <p:cNvPr id="30" name="文本框 29"/>
            <p:cNvSpPr txBox="1"/>
            <p:nvPr/>
          </p:nvSpPr>
          <p:spPr>
            <a:xfrm>
              <a:off x="1006809" y="465389"/>
              <a:ext cx="7419975" cy="107632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rPr>
                <a:t>针对某个测试段的数据流动</a:t>
              </a:r>
              <a:r>
                <a:rPr lang="zh-CN" altLang="en-US" sz="3200" noProof="0" dirty="0">
                  <a:ln>
                    <a:noFill/>
                  </a:ln>
                  <a:solidFill>
                    <a:prstClr val="black"/>
                  </a:solidFill>
                  <a:effectLst/>
                  <a:uLnTx/>
                  <a:uFillTx/>
                  <a:latin typeface="Calibri Light" panose="020F0302020204030204"/>
                  <a:sym typeface="+mn-ea"/>
                </a:rPr>
                <a:t>（对于</a:t>
              </a:r>
              <a:r>
                <a:rPr lang="en-US" altLang="zh-CN" sz="3200" noProof="0" dirty="0">
                  <a:ln>
                    <a:noFill/>
                  </a:ln>
                  <a:solidFill>
                    <a:prstClr val="black"/>
                  </a:solidFill>
                  <a:effectLst/>
                  <a:uLnTx/>
                  <a:uFillTx/>
                  <a:latin typeface="Calibri Light" panose="020F0302020204030204"/>
                  <a:sym typeface="+mn-ea"/>
                </a:rPr>
                <a:t>RNN</a:t>
              </a:r>
              <a:r>
                <a:rPr lang="zh-CN" altLang="en-US" sz="3200" noProof="0" dirty="0">
                  <a:ln>
                    <a:noFill/>
                  </a:ln>
                  <a:solidFill>
                    <a:prstClr val="black"/>
                  </a:solidFill>
                  <a:effectLst/>
                  <a:uLnTx/>
                  <a:uFillTx/>
                  <a:latin typeface="Calibri Light" panose="020F0302020204030204"/>
                  <a:sym typeface="+mn-ea"/>
                </a:rPr>
                <a:t>）</a:t>
              </a:r>
              <a:endPar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endParaRPr>
            </a:p>
          </p:txBody>
        </p:sp>
      </p:grpSp>
      <p:pic>
        <p:nvPicPr>
          <p:cNvPr id="2" name="图片 1" descr="针对段"/>
          <p:cNvPicPr>
            <a:picLocks noChangeAspect="1"/>
          </p:cNvPicPr>
          <p:nvPr/>
        </p:nvPicPr>
        <p:blipFill>
          <a:blip r:embed="rId3"/>
          <a:stretch>
            <a:fillRect/>
          </a:stretch>
        </p:blipFill>
        <p:spPr>
          <a:xfrm>
            <a:off x="819785" y="1245235"/>
            <a:ext cx="11091545" cy="6858000"/>
          </a:xfrm>
          <a:prstGeom prst="rect">
            <a:avLst/>
          </a:prstGeom>
        </p:spPr>
      </p:pic>
      <p:sp>
        <p:nvSpPr>
          <p:cNvPr id="8" name="矩形 7"/>
          <p:cNvSpPr/>
          <p:nvPr/>
        </p:nvSpPr>
        <p:spPr>
          <a:xfrm>
            <a:off x="379095" y="2251710"/>
            <a:ext cx="1943735" cy="1814830"/>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prstClr val="white">
                    <a:lumMod val="50000"/>
                  </a:prstClr>
                </a:solidFill>
                <a:effectLst/>
                <a:uLnTx/>
                <a:uFillTx/>
                <a:latin typeface="Calibri Light" panose="020F0302020204030204"/>
                <a:sym typeface="+mn-ea"/>
              </a:rPr>
              <a:t>该部分代码在</a:t>
            </a:r>
            <a:r>
              <a:rPr lang="en-US" altLang="zh-CN" sz="1600" b="1" noProof="0" dirty="0">
                <a:ln>
                  <a:noFill/>
                </a:ln>
                <a:solidFill>
                  <a:prstClr val="white">
                    <a:lumMod val="50000"/>
                  </a:prstClr>
                </a:solidFill>
                <a:effectLst/>
                <a:uLnTx/>
                <a:uFillTx/>
                <a:latin typeface="Calibri Light" panose="020F0302020204030204"/>
                <a:sym typeface="+mn-ea"/>
              </a:rPr>
              <a:t>r</a:t>
            </a:r>
            <a:r>
              <a:rPr lang="zh-CN" altLang="en-US" sz="1600" b="1" noProof="0" dirty="0">
                <a:ln>
                  <a:noFill/>
                </a:ln>
                <a:solidFill>
                  <a:prstClr val="white">
                    <a:lumMod val="50000"/>
                  </a:prstClr>
                </a:solidFill>
                <a:effectLst/>
                <a:uLnTx/>
                <a:uFillTx/>
                <a:latin typeface="Calibri Light" panose="020F0302020204030204"/>
                <a:sym typeface="+mn-ea"/>
              </a:rPr>
              <a:t>nn_mutation包下</a:t>
            </a:r>
            <a:endParaRPr lang="zh-CN" altLang="en-US" sz="1600" b="1" noProof="0" dirty="0">
              <a:ln>
                <a:noFill/>
              </a:ln>
              <a:solidFill>
                <a:prstClr val="white">
                  <a:lumMod val="50000"/>
                </a:prstClr>
              </a:solidFill>
              <a:effectLst/>
              <a:uLnTx/>
              <a:uFillTx/>
              <a:latin typeface="Calibri Light" panose="020F0302020204030204"/>
              <a:sym typeface="+mn-ea"/>
            </a:endParaRPr>
          </a:p>
          <a:p>
            <a:pPr marL="0" marR="0" lvl="0" indent="0" algn="just"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dirty="0">
                <a:ln>
                  <a:noFill/>
                </a:ln>
                <a:solidFill>
                  <a:prstClr val="white">
                    <a:lumMod val="50000"/>
                  </a:prstClr>
                </a:solidFill>
                <a:effectLst/>
                <a:uLnTx/>
                <a:uFillTx/>
                <a:latin typeface="Calibri Light" panose="020F0302020204030204"/>
                <a:cs typeface="+mn-cs"/>
              </a:rPr>
              <a:t>rnn</a:t>
            </a:r>
            <a:r>
              <a:rPr kumimoji="0" lang="zh-CN" altLang="en-US" sz="1600" b="0" i="0" u="none" strike="noStrike" kern="1200" cap="none" spc="0" normalizeH="0" baseline="0" noProof="0" dirty="0">
                <a:ln>
                  <a:noFill/>
                </a:ln>
                <a:solidFill>
                  <a:prstClr val="white">
                    <a:lumMod val="50000"/>
                  </a:prstClr>
                </a:solidFill>
                <a:effectLst/>
                <a:uLnTx/>
                <a:uFillTx/>
                <a:latin typeface="Calibri Light" panose="020F0302020204030204"/>
                <a:cs typeface="+mn-cs"/>
              </a:rPr>
              <a:t>静态分析与上一页</a:t>
            </a:r>
            <a:r>
              <a:rPr kumimoji="0" lang="en-US" altLang="zh-CN" sz="1600" b="0" i="0" u="none" strike="noStrike" kern="1200" cap="none" spc="0" normalizeH="0" baseline="0" noProof="0" dirty="0">
                <a:ln>
                  <a:noFill/>
                </a:ln>
                <a:solidFill>
                  <a:prstClr val="white">
                    <a:lumMod val="50000"/>
                  </a:prstClr>
                </a:solidFill>
                <a:effectLst/>
                <a:uLnTx/>
                <a:uFillTx/>
                <a:latin typeface="Calibri Light" panose="020F0302020204030204"/>
                <a:cs typeface="+mn-cs"/>
              </a:rPr>
              <a:t>ppt</a:t>
            </a:r>
            <a:r>
              <a:rPr kumimoji="0" lang="zh-CN" altLang="en-US" sz="1600" b="0" i="0" u="none" strike="noStrike" kern="1200" cap="none" spc="0" normalizeH="0" baseline="0" noProof="0" dirty="0">
                <a:ln>
                  <a:noFill/>
                </a:ln>
                <a:solidFill>
                  <a:prstClr val="white">
                    <a:lumMod val="50000"/>
                  </a:prstClr>
                </a:solidFill>
                <a:effectLst/>
                <a:uLnTx/>
                <a:uFillTx/>
                <a:latin typeface="Calibri Light" panose="020F0302020204030204"/>
                <a:cs typeface="+mn-cs"/>
              </a:rPr>
              <a:t>中显示的</a:t>
            </a:r>
            <a:r>
              <a:rPr kumimoji="0" lang="en-US" altLang="zh-CN" sz="1600" b="0" i="0" u="none" strike="noStrike" kern="1200" cap="none" spc="0" normalizeH="0" baseline="0" noProof="0" dirty="0">
                <a:ln>
                  <a:noFill/>
                </a:ln>
                <a:solidFill>
                  <a:prstClr val="white">
                    <a:lumMod val="50000"/>
                  </a:prstClr>
                </a:solidFill>
                <a:effectLst/>
                <a:uLnTx/>
                <a:uFillTx/>
                <a:latin typeface="Calibri Light" panose="020F0302020204030204"/>
                <a:cs typeface="+mn-cs"/>
              </a:rPr>
              <a:t>fnn</a:t>
            </a:r>
            <a:r>
              <a:rPr kumimoji="0" lang="zh-CN" altLang="en-US" sz="1600" b="0" i="0" u="none" strike="noStrike" kern="1200" cap="none" spc="0" normalizeH="0" baseline="0" noProof="0" dirty="0">
                <a:ln>
                  <a:noFill/>
                </a:ln>
                <a:solidFill>
                  <a:prstClr val="white">
                    <a:lumMod val="50000"/>
                  </a:prstClr>
                </a:solidFill>
                <a:effectLst/>
                <a:uLnTx/>
                <a:uFillTx/>
                <a:latin typeface="Calibri Light" panose="020F0302020204030204"/>
                <a:cs typeface="+mn-cs"/>
              </a:rPr>
              <a:t>分析流程类似，这里只阐释动态段分析的</a:t>
            </a:r>
            <a:r>
              <a:rPr kumimoji="0" lang="zh-CN" altLang="en-US" sz="1600" b="0" i="0" u="none" strike="noStrike" kern="1200" cap="none" spc="0" normalizeH="0" baseline="0" noProof="0" dirty="0">
                <a:ln>
                  <a:noFill/>
                </a:ln>
                <a:solidFill>
                  <a:prstClr val="white">
                    <a:lumMod val="50000"/>
                  </a:prstClr>
                </a:solidFill>
                <a:effectLst/>
                <a:uLnTx/>
                <a:uFillTx/>
                <a:latin typeface="Calibri Light" panose="020F0302020204030204"/>
                <a:cs typeface="+mn-cs"/>
              </a:rPr>
              <a:t>数据流动</a:t>
            </a:r>
            <a:endParaRPr kumimoji="0" lang="zh-CN" altLang="en-US" sz="1600" b="0" i="0" u="none" strike="noStrike" kern="1200" cap="none" spc="0" normalizeH="0" baseline="0" noProof="0" dirty="0">
              <a:ln>
                <a:noFill/>
              </a:ln>
              <a:solidFill>
                <a:prstClr val="white">
                  <a:lumMod val="50000"/>
                </a:prstClr>
              </a:solidFill>
              <a:effectLst/>
              <a:uLnTx/>
              <a:uFillTx/>
              <a:latin typeface="Calibri Light" panose="020F0302020204030204"/>
              <a:cs typeface="+mn-cs"/>
            </a:endParaRPr>
          </a:p>
        </p:txBody>
      </p:sp>
    </p:spTree>
  </p:cSld>
  <p:clrMapOvr>
    <a:masterClrMapping/>
  </p:clrMapOvr>
  <p:transition spd="slow">
    <p:push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0000">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14:bounceEnd="40000">
                                          <p:cBhvr additive="base">
                                            <p:cTn id="7" dur="500" fill="hold"/>
                                            <p:tgtEl>
                                              <p:spTgt spid="26"/>
                                            </p:tgtEl>
                                            <p:attrNameLst>
                                              <p:attrName>ppt_x</p:attrName>
                                            </p:attrNameLst>
                                          </p:cBhvr>
                                          <p:tavLst>
                                            <p:tav tm="0">
                                              <p:val>
                                                <p:strVal val="0-#ppt_w/2"/>
                                              </p:val>
                                            </p:tav>
                                            <p:tav tm="100000">
                                              <p:val>
                                                <p:strVal val="#ppt_x"/>
                                              </p:val>
                                            </p:tav>
                                          </p:tavLst>
                                        </p:anim>
                                        <p:anim calcmode="lin" valueType="num" p14:bounceEnd="40000">
                                          <p:cBhvr additive="base">
                                            <p:cTn id="8" dur="500" fill="hold"/>
                                            <p:tgtEl>
                                              <p:spTgt spid="26"/>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250"/>
                                      </p:stCondLst>
                                      <p:iterate type="lt">
                                        <p:tmPct val="1000"/>
                                      </p:iterate>
                                      <p:childTnLst>
                                        <p:set>
                                          <p:cBhvr>
                                            <p:cTn id="10" dur="1" fill="hold">
                                              <p:stCondLst>
                                                <p:cond delay="0"/>
                                              </p:stCondLst>
                                            </p:cTn>
                                            <p:tgtEl>
                                              <p:spTgt spid="8"/>
                                            </p:tgtEl>
                                            <p:attrNameLst>
                                              <p:attrName>style.visibility</p:attrName>
                                            </p:attrNameLst>
                                          </p:cBhvr>
                                          <p:to>
                                            <p:strVal val="visible"/>
                                          </p:to>
                                        </p:set>
                                        <p:animEffect transition="in" filter="wipe(up)">
                                          <p:cBhvr>
                                            <p:cTn id="11" dur="500"/>
                                            <p:tgtEl>
                                              <p:spTgt spid="8"/>
                                            </p:tgtEl>
                                          </p:cBhvr>
                                        </p:animEffect>
                                      </p:childTnLst>
                                    </p:cTn>
                                  </p:par>
                                  <p:par>
                                    <p:cTn id="12" presetID="22" presetClass="entr" presetSubtype="8" fill="hold" grpId="0" nodeType="withEffect">
                                      <p:stCondLst>
                                        <p:cond delay="750"/>
                                      </p:stCondLst>
                                      <p:childTnLst>
                                        <p:set>
                                          <p:cBhvr>
                                            <p:cTn id="13" dur="1" fill="hold">
                                              <p:stCondLst>
                                                <p:cond delay="0"/>
                                              </p:stCondLst>
                                            </p:cTn>
                                            <p:tgtEl>
                                              <p:spTgt spid="25"/>
                                            </p:tgtEl>
                                            <p:attrNameLst>
                                              <p:attrName>style.visibility</p:attrName>
                                            </p:attrNameLst>
                                          </p:cBhvr>
                                          <p:to>
                                            <p:strVal val="visible"/>
                                          </p:to>
                                        </p:set>
                                        <p:animEffect transition="in" filter="wipe(left)">
                                          <p:cBhvr>
                                            <p:cTn id="14" dur="500"/>
                                            <p:tgtEl>
                                              <p:spTgt spid="25"/>
                                            </p:tgtEl>
                                          </p:cBhvr>
                                        </p:animEffect>
                                      </p:childTnLst>
                                    </p:cTn>
                                  </p:par>
                                  <p:par>
                                    <p:cTn id="15" presetID="10" presetClass="entr" presetSubtype="0" fill="hold" nodeType="withEffect">
                                      <p:stCondLst>
                                        <p:cond delay="125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animScale>
                                          <p:cBhvr>
                                            <p:cTn id="18" dur="250" autoRev="1" fill="hold">
                                              <p:stCondLst>
                                                <p:cond delay="0"/>
                                              </p:stCondLst>
                                            </p:cTn>
                                            <p:tgtEl>
                                              <p:spTgt spid="3"/>
                                            </p:tgtEl>
                                          </p:cBhvr>
                                          <p:by x="105000" y="105000"/>
                                          <p:from x="100000" y="100000"/>
                                          <p:to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0-#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250"/>
                                      </p:stCondLst>
                                      <p:iterate type="lt">
                                        <p:tmPct val="1000"/>
                                      </p:iterate>
                                      <p:childTnLst>
                                        <p:set>
                                          <p:cBhvr>
                                            <p:cTn id="10" dur="1" fill="hold">
                                              <p:stCondLst>
                                                <p:cond delay="0"/>
                                              </p:stCondLst>
                                            </p:cTn>
                                            <p:tgtEl>
                                              <p:spTgt spid="8"/>
                                            </p:tgtEl>
                                            <p:attrNameLst>
                                              <p:attrName>style.visibility</p:attrName>
                                            </p:attrNameLst>
                                          </p:cBhvr>
                                          <p:to>
                                            <p:strVal val="visible"/>
                                          </p:to>
                                        </p:set>
                                        <p:animEffect transition="in" filter="wipe(up)">
                                          <p:cBhvr>
                                            <p:cTn id="11" dur="500"/>
                                            <p:tgtEl>
                                              <p:spTgt spid="8"/>
                                            </p:tgtEl>
                                          </p:cBhvr>
                                        </p:animEffect>
                                      </p:childTnLst>
                                    </p:cTn>
                                  </p:par>
                                  <p:par>
                                    <p:cTn id="12" presetID="22" presetClass="entr" presetSubtype="8" fill="hold" grpId="0" nodeType="withEffect">
                                      <p:stCondLst>
                                        <p:cond delay="750"/>
                                      </p:stCondLst>
                                      <p:childTnLst>
                                        <p:set>
                                          <p:cBhvr>
                                            <p:cTn id="13" dur="1" fill="hold">
                                              <p:stCondLst>
                                                <p:cond delay="0"/>
                                              </p:stCondLst>
                                            </p:cTn>
                                            <p:tgtEl>
                                              <p:spTgt spid="25"/>
                                            </p:tgtEl>
                                            <p:attrNameLst>
                                              <p:attrName>style.visibility</p:attrName>
                                            </p:attrNameLst>
                                          </p:cBhvr>
                                          <p:to>
                                            <p:strVal val="visible"/>
                                          </p:to>
                                        </p:set>
                                        <p:animEffect transition="in" filter="wipe(left)">
                                          <p:cBhvr>
                                            <p:cTn id="14" dur="500"/>
                                            <p:tgtEl>
                                              <p:spTgt spid="25"/>
                                            </p:tgtEl>
                                          </p:cBhvr>
                                        </p:animEffect>
                                      </p:childTnLst>
                                    </p:cTn>
                                  </p:par>
                                  <p:par>
                                    <p:cTn id="15" presetID="10" presetClass="entr" presetSubtype="0" fill="hold" nodeType="withEffect">
                                      <p:stCondLst>
                                        <p:cond delay="125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animScale>
                                          <p:cBhvr>
                                            <p:cTn id="18" dur="250" autoRev="1" fill="hold">
                                              <p:stCondLst>
                                                <p:cond delay="0"/>
                                              </p:stCondLst>
                                            </p:cTn>
                                            <p:tgtEl>
                                              <p:spTgt spid="3"/>
                                            </p:tgtEl>
                                          </p:cBhvr>
                                          <p:by x="105000" y="105000"/>
                                          <p:from x="100000" y="100000"/>
                                          <p:to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8" grpId="0"/>
        </p:bld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2624100" y="794874"/>
            <a:ext cx="5017182" cy="4945002"/>
          </a:xfrm>
          <a:prstGeom prst="rect">
            <a:avLst/>
          </a:prstGeom>
        </p:spPr>
      </p:pic>
      <p:sp>
        <p:nvSpPr>
          <p:cNvPr id="3" name="文本框 2"/>
          <p:cNvSpPr txBox="1"/>
          <p:nvPr/>
        </p:nvSpPr>
        <p:spPr>
          <a:xfrm>
            <a:off x="6492313" y="1054074"/>
            <a:ext cx="473206" cy="83099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dirty="0">
                <a:ln>
                  <a:noFill/>
                </a:ln>
                <a:solidFill>
                  <a:prstClr val="white">
                    <a:lumMod val="75000"/>
                  </a:prstClr>
                </a:solidFill>
                <a:effectLst/>
                <a:uLnTx/>
                <a:uFillTx/>
                <a:latin typeface="华文宋体" panose="02010600040101010101" pitchFamily="2" charset="-122"/>
                <a:ea typeface="华文宋体" panose="02010600040101010101" pitchFamily="2" charset="-122"/>
                <a:cs typeface="+mn-cs"/>
              </a:rPr>
              <a:t>2</a:t>
            </a:r>
            <a:endParaRPr kumimoji="0" lang="zh-CN" altLang="en-US" sz="4800" b="1" i="0" u="none" strike="noStrike" kern="1200" cap="none" spc="0" normalizeH="0" baseline="0" noProof="0" dirty="0">
              <a:ln>
                <a:noFill/>
              </a:ln>
              <a:solidFill>
                <a:prstClr val="white">
                  <a:lumMod val="75000"/>
                </a:prstClr>
              </a:solidFill>
              <a:effectLst/>
              <a:uLnTx/>
              <a:uFillTx/>
              <a:latin typeface="华文宋体" panose="02010600040101010101" pitchFamily="2" charset="-122"/>
              <a:ea typeface="华文宋体" panose="02010600040101010101" pitchFamily="2" charset="-122"/>
              <a:cs typeface="+mn-cs"/>
            </a:endParaRPr>
          </a:p>
        </p:txBody>
      </p:sp>
      <p:sp>
        <p:nvSpPr>
          <p:cNvPr id="4" name="文本框 3"/>
          <p:cNvSpPr txBox="1"/>
          <p:nvPr/>
        </p:nvSpPr>
        <p:spPr>
          <a:xfrm>
            <a:off x="6864477" y="1604322"/>
            <a:ext cx="328936"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dirty="0">
                <a:ln>
                  <a:noFill/>
                </a:ln>
                <a:solidFill>
                  <a:prstClr val="white">
                    <a:lumMod val="75000"/>
                  </a:prstClr>
                </a:solidFill>
                <a:effectLst/>
                <a:uLnTx/>
                <a:uFillTx/>
                <a:latin typeface="华文宋体" panose="02010600040101010101" pitchFamily="2" charset="-122"/>
                <a:ea typeface="华文宋体" panose="02010600040101010101" pitchFamily="2" charset="-122"/>
                <a:cs typeface="+mn-cs"/>
              </a:rPr>
              <a:t>0</a:t>
            </a:r>
            <a:endParaRPr kumimoji="0" lang="zh-CN" altLang="en-US" sz="2400" b="1" i="0" u="none" strike="noStrike" kern="1200" cap="none" spc="0" normalizeH="0" baseline="0" noProof="0" dirty="0">
              <a:ln>
                <a:noFill/>
              </a:ln>
              <a:solidFill>
                <a:prstClr val="white">
                  <a:lumMod val="75000"/>
                </a:prstClr>
              </a:solidFill>
              <a:effectLst/>
              <a:uLnTx/>
              <a:uFillTx/>
              <a:latin typeface="华文宋体" panose="02010600040101010101" pitchFamily="2" charset="-122"/>
              <a:ea typeface="华文宋体" panose="02010600040101010101" pitchFamily="2" charset="-122"/>
              <a:cs typeface="+mn-cs"/>
            </a:endParaRPr>
          </a:p>
        </p:txBody>
      </p:sp>
      <p:sp>
        <p:nvSpPr>
          <p:cNvPr id="5" name="文本框 4"/>
          <p:cNvSpPr txBox="1"/>
          <p:nvPr/>
        </p:nvSpPr>
        <p:spPr>
          <a:xfrm>
            <a:off x="7004819" y="1951042"/>
            <a:ext cx="328936"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400" b="1" dirty="0">
                <a:solidFill>
                  <a:prstClr val="white">
                    <a:lumMod val="75000"/>
                  </a:prstClr>
                </a:solidFill>
                <a:latin typeface="华文宋体" panose="02010600040101010101" pitchFamily="2" charset="-122"/>
                <a:ea typeface="华文宋体" panose="02010600040101010101" pitchFamily="2" charset="-122"/>
              </a:rPr>
              <a:t>2</a:t>
            </a:r>
            <a:endParaRPr kumimoji="0" lang="zh-CN" altLang="en-US" sz="2400" b="1" i="0" u="none" strike="noStrike" kern="1200" cap="none" spc="0" normalizeH="0" baseline="0" noProof="0" dirty="0">
              <a:ln>
                <a:noFill/>
              </a:ln>
              <a:solidFill>
                <a:prstClr val="white">
                  <a:lumMod val="75000"/>
                </a:prstClr>
              </a:solidFill>
              <a:effectLst/>
              <a:uLnTx/>
              <a:uFillTx/>
              <a:latin typeface="华文宋体" panose="02010600040101010101" pitchFamily="2" charset="-122"/>
              <a:ea typeface="华文宋体" panose="02010600040101010101" pitchFamily="2" charset="-122"/>
              <a:cs typeface="+mn-cs"/>
            </a:endParaRPr>
          </a:p>
        </p:txBody>
      </p:sp>
      <p:sp>
        <p:nvSpPr>
          <p:cNvPr id="6" name="文本框 5"/>
          <p:cNvSpPr txBox="1"/>
          <p:nvPr/>
        </p:nvSpPr>
        <p:spPr>
          <a:xfrm>
            <a:off x="7336872" y="2007298"/>
            <a:ext cx="541655" cy="101473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6000" b="1" i="0" u="none" strike="noStrike" kern="1200" cap="none" spc="0" normalizeH="0" baseline="0" noProof="0" dirty="0">
                <a:ln>
                  <a:noFill/>
                </a:ln>
                <a:solidFill>
                  <a:prstClr val="white">
                    <a:lumMod val="75000"/>
                  </a:prstClr>
                </a:solidFill>
                <a:effectLst/>
                <a:uLnTx/>
                <a:uFillTx/>
                <a:latin typeface="华文宋体" panose="02010600040101010101" pitchFamily="2" charset="-122"/>
                <a:ea typeface="华文宋体" panose="02010600040101010101" pitchFamily="2" charset="-122"/>
                <a:cs typeface="+mn-cs"/>
              </a:rPr>
              <a:t>1</a:t>
            </a:r>
            <a:endParaRPr kumimoji="0" lang="en-US" altLang="zh-CN" sz="6000" b="1" i="0" u="none" strike="noStrike" kern="1200" cap="none" spc="0" normalizeH="0" baseline="0" noProof="0" dirty="0">
              <a:ln>
                <a:noFill/>
              </a:ln>
              <a:solidFill>
                <a:prstClr val="white">
                  <a:lumMod val="75000"/>
                </a:prstClr>
              </a:solidFill>
              <a:effectLst/>
              <a:uLnTx/>
              <a:uFillTx/>
              <a:latin typeface="华文宋体" panose="02010600040101010101" pitchFamily="2" charset="-122"/>
              <a:ea typeface="华文宋体" panose="02010600040101010101" pitchFamily="2" charset="-122"/>
              <a:cs typeface="+mn-cs"/>
            </a:endParaRPr>
          </a:p>
        </p:txBody>
      </p:sp>
      <p:sp>
        <p:nvSpPr>
          <p:cNvPr id="7" name="AutoShape 34"/>
          <p:cNvSpPr>
            <a:spLocks noChangeAspect="1" noChangeArrowheads="1" noTextEdit="1"/>
          </p:cNvSpPr>
          <p:nvPr/>
        </p:nvSpPr>
        <p:spPr bwMode="auto">
          <a:xfrm>
            <a:off x="1157288" y="128588"/>
            <a:ext cx="5299075" cy="425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8" name="Freeform 36"/>
          <p:cNvSpPr/>
          <p:nvPr/>
        </p:nvSpPr>
        <p:spPr bwMode="auto">
          <a:xfrm>
            <a:off x="771526" y="60326"/>
            <a:ext cx="6002338" cy="4419600"/>
          </a:xfrm>
          <a:custGeom>
            <a:avLst/>
            <a:gdLst>
              <a:gd name="T0" fmla="*/ 410 w 1478"/>
              <a:gd name="T1" fmla="*/ 1046 h 1090"/>
              <a:gd name="T2" fmla="*/ 118 w 1478"/>
              <a:gd name="T3" fmla="*/ 624 h 1090"/>
              <a:gd name="T4" fmla="*/ 754 w 1478"/>
              <a:gd name="T5" fmla="*/ 20 h 1090"/>
              <a:gd name="T6" fmla="*/ 1374 w 1478"/>
              <a:gd name="T7" fmla="*/ 502 h 1090"/>
              <a:gd name="T8" fmla="*/ 982 w 1478"/>
              <a:gd name="T9" fmla="*/ 1046 h 1090"/>
              <a:gd name="T10" fmla="*/ 410 w 1478"/>
              <a:gd name="T11" fmla="*/ 1046 h 1090"/>
            </a:gdLst>
            <a:ahLst/>
            <a:cxnLst>
              <a:cxn ang="0">
                <a:pos x="T0" y="T1"/>
              </a:cxn>
              <a:cxn ang="0">
                <a:pos x="T2" y="T3"/>
              </a:cxn>
              <a:cxn ang="0">
                <a:pos x="T4" y="T5"/>
              </a:cxn>
              <a:cxn ang="0">
                <a:pos x="T6" y="T7"/>
              </a:cxn>
              <a:cxn ang="0">
                <a:pos x="T8" y="T9"/>
              </a:cxn>
              <a:cxn ang="0">
                <a:pos x="T10" y="T11"/>
              </a:cxn>
            </a:cxnLst>
            <a:rect l="0" t="0" r="r" b="b"/>
            <a:pathLst>
              <a:path w="1478" h="1090">
                <a:moveTo>
                  <a:pt x="410" y="1046"/>
                </a:moveTo>
                <a:cubicBezTo>
                  <a:pt x="410" y="1046"/>
                  <a:pt x="0" y="1016"/>
                  <a:pt x="118" y="624"/>
                </a:cubicBezTo>
                <a:cubicBezTo>
                  <a:pt x="236" y="232"/>
                  <a:pt x="482" y="0"/>
                  <a:pt x="754" y="20"/>
                </a:cubicBezTo>
                <a:cubicBezTo>
                  <a:pt x="1026" y="40"/>
                  <a:pt x="1270" y="144"/>
                  <a:pt x="1374" y="502"/>
                </a:cubicBezTo>
                <a:cubicBezTo>
                  <a:pt x="1478" y="860"/>
                  <a:pt x="1264" y="1002"/>
                  <a:pt x="982" y="1046"/>
                </a:cubicBezTo>
                <a:cubicBezTo>
                  <a:pt x="700" y="1090"/>
                  <a:pt x="410" y="1046"/>
                  <a:pt x="410" y="1046"/>
                </a:cubicBezTo>
                <a:close/>
              </a:path>
            </a:pathLst>
          </a:custGeom>
          <a:noFill/>
          <a:ln w="4763" cap="flat">
            <a:solidFill>
              <a:srgbClr val="EAEAEA"/>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9" name="Freeform 37"/>
          <p:cNvSpPr/>
          <p:nvPr/>
        </p:nvSpPr>
        <p:spPr bwMode="auto">
          <a:xfrm>
            <a:off x="950913" y="144463"/>
            <a:ext cx="5773738" cy="4275138"/>
          </a:xfrm>
          <a:custGeom>
            <a:avLst/>
            <a:gdLst>
              <a:gd name="T0" fmla="*/ 731 w 1422"/>
              <a:gd name="T1" fmla="*/ 19 h 1054"/>
              <a:gd name="T2" fmla="*/ 1323 w 1422"/>
              <a:gd name="T3" fmla="*/ 484 h 1054"/>
              <a:gd name="T4" fmla="*/ 947 w 1422"/>
              <a:gd name="T5" fmla="*/ 1008 h 1054"/>
              <a:gd name="T6" fmla="*/ 391 w 1422"/>
              <a:gd name="T7" fmla="*/ 1007 h 1054"/>
              <a:gd name="T8" fmla="*/ 108 w 1422"/>
              <a:gd name="T9" fmla="*/ 600 h 1054"/>
              <a:gd name="T10" fmla="*/ 115 w 1422"/>
              <a:gd name="T11" fmla="*/ 576 h 1054"/>
              <a:gd name="T12" fmla="*/ 212 w 1422"/>
              <a:gd name="T13" fmla="*/ 349 h 1054"/>
              <a:gd name="T14" fmla="*/ 731 w 1422"/>
              <a:gd name="T15" fmla="*/ 19 h 10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2" h="1054">
                <a:moveTo>
                  <a:pt x="731" y="19"/>
                </a:moveTo>
                <a:cubicBezTo>
                  <a:pt x="992" y="44"/>
                  <a:pt x="1225" y="142"/>
                  <a:pt x="1323" y="484"/>
                </a:cubicBezTo>
                <a:cubicBezTo>
                  <a:pt x="1422" y="827"/>
                  <a:pt x="1216" y="963"/>
                  <a:pt x="947" y="1008"/>
                </a:cubicBezTo>
                <a:cubicBezTo>
                  <a:pt x="676" y="1054"/>
                  <a:pt x="392" y="1012"/>
                  <a:pt x="391" y="1007"/>
                </a:cubicBezTo>
                <a:cubicBezTo>
                  <a:pt x="389" y="1003"/>
                  <a:pt x="0" y="975"/>
                  <a:pt x="108" y="600"/>
                </a:cubicBezTo>
                <a:cubicBezTo>
                  <a:pt x="110" y="592"/>
                  <a:pt x="112" y="584"/>
                  <a:pt x="115" y="576"/>
                </a:cubicBezTo>
                <a:cubicBezTo>
                  <a:pt x="140" y="493"/>
                  <a:pt x="172" y="417"/>
                  <a:pt x="212" y="349"/>
                </a:cubicBezTo>
                <a:cubicBezTo>
                  <a:pt x="340" y="129"/>
                  <a:pt x="530" y="0"/>
                  <a:pt x="731" y="19"/>
                </a:cubicBezTo>
                <a:close/>
              </a:path>
            </a:pathLst>
          </a:custGeom>
          <a:noFill/>
          <a:ln w="4763" cap="flat">
            <a:solidFill>
              <a:srgbClr val="E8E8E8"/>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0" name="Freeform 38"/>
          <p:cNvSpPr/>
          <p:nvPr/>
        </p:nvSpPr>
        <p:spPr bwMode="auto">
          <a:xfrm>
            <a:off x="1125538" y="209551"/>
            <a:ext cx="5546725" cy="4152900"/>
          </a:xfrm>
          <a:custGeom>
            <a:avLst/>
            <a:gdLst>
              <a:gd name="T0" fmla="*/ 709 w 1366"/>
              <a:gd name="T1" fmla="*/ 23 h 1024"/>
              <a:gd name="T2" fmla="*/ 1273 w 1366"/>
              <a:gd name="T3" fmla="*/ 472 h 1024"/>
              <a:gd name="T4" fmla="*/ 912 w 1366"/>
              <a:gd name="T5" fmla="*/ 976 h 1024"/>
              <a:gd name="T6" fmla="*/ 372 w 1366"/>
              <a:gd name="T7" fmla="*/ 974 h 1024"/>
              <a:gd name="T8" fmla="*/ 98 w 1366"/>
              <a:gd name="T9" fmla="*/ 581 h 1024"/>
              <a:gd name="T10" fmla="*/ 104 w 1366"/>
              <a:gd name="T11" fmla="*/ 558 h 1024"/>
              <a:gd name="T12" fmla="*/ 199 w 1366"/>
              <a:gd name="T13" fmla="*/ 336 h 1024"/>
              <a:gd name="T14" fmla="*/ 709 w 1366"/>
              <a:gd name="T15" fmla="*/ 23 h 10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66" h="1024">
                <a:moveTo>
                  <a:pt x="709" y="23"/>
                </a:moveTo>
                <a:cubicBezTo>
                  <a:pt x="959" y="52"/>
                  <a:pt x="1181" y="145"/>
                  <a:pt x="1273" y="472"/>
                </a:cubicBezTo>
                <a:cubicBezTo>
                  <a:pt x="1366" y="799"/>
                  <a:pt x="1169" y="929"/>
                  <a:pt x="912" y="976"/>
                </a:cubicBezTo>
                <a:cubicBezTo>
                  <a:pt x="653" y="1024"/>
                  <a:pt x="375" y="984"/>
                  <a:pt x="372" y="974"/>
                </a:cubicBezTo>
                <a:cubicBezTo>
                  <a:pt x="370" y="966"/>
                  <a:pt x="0" y="939"/>
                  <a:pt x="98" y="581"/>
                </a:cubicBezTo>
                <a:cubicBezTo>
                  <a:pt x="101" y="573"/>
                  <a:pt x="102" y="565"/>
                  <a:pt x="104" y="558"/>
                </a:cubicBezTo>
                <a:cubicBezTo>
                  <a:pt x="128" y="478"/>
                  <a:pt x="158" y="404"/>
                  <a:pt x="199" y="336"/>
                </a:cubicBezTo>
                <a:cubicBezTo>
                  <a:pt x="323" y="128"/>
                  <a:pt x="512" y="0"/>
                  <a:pt x="709" y="23"/>
                </a:cubicBezTo>
                <a:close/>
              </a:path>
            </a:pathLst>
          </a:custGeom>
          <a:noFill/>
          <a:ln w="4763" cap="flat">
            <a:solidFill>
              <a:srgbClr val="E6E6E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1" name="Freeform 39"/>
          <p:cNvSpPr/>
          <p:nvPr/>
        </p:nvSpPr>
        <p:spPr bwMode="auto">
          <a:xfrm>
            <a:off x="1303338" y="271463"/>
            <a:ext cx="5319713" cy="4029075"/>
          </a:xfrm>
          <a:custGeom>
            <a:avLst/>
            <a:gdLst>
              <a:gd name="T0" fmla="*/ 686 w 1310"/>
              <a:gd name="T1" fmla="*/ 28 h 994"/>
              <a:gd name="T2" fmla="*/ 1223 w 1310"/>
              <a:gd name="T3" fmla="*/ 460 h 994"/>
              <a:gd name="T4" fmla="*/ 877 w 1310"/>
              <a:gd name="T5" fmla="*/ 944 h 994"/>
              <a:gd name="T6" fmla="*/ 353 w 1310"/>
              <a:gd name="T7" fmla="*/ 941 h 994"/>
              <a:gd name="T8" fmla="*/ 88 w 1310"/>
              <a:gd name="T9" fmla="*/ 563 h 994"/>
              <a:gd name="T10" fmla="*/ 93 w 1310"/>
              <a:gd name="T11" fmla="*/ 540 h 994"/>
              <a:gd name="T12" fmla="*/ 184 w 1310"/>
              <a:gd name="T13" fmla="*/ 324 h 994"/>
              <a:gd name="T14" fmla="*/ 686 w 1310"/>
              <a:gd name="T15" fmla="*/ 28 h 9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0" h="994">
                <a:moveTo>
                  <a:pt x="686" y="28"/>
                </a:moveTo>
                <a:cubicBezTo>
                  <a:pt x="925" y="62"/>
                  <a:pt x="1135" y="148"/>
                  <a:pt x="1223" y="460"/>
                </a:cubicBezTo>
                <a:cubicBezTo>
                  <a:pt x="1310" y="773"/>
                  <a:pt x="1121" y="895"/>
                  <a:pt x="877" y="944"/>
                </a:cubicBezTo>
                <a:cubicBezTo>
                  <a:pt x="628" y="994"/>
                  <a:pt x="357" y="956"/>
                  <a:pt x="353" y="941"/>
                </a:cubicBezTo>
                <a:cubicBezTo>
                  <a:pt x="349" y="929"/>
                  <a:pt x="0" y="904"/>
                  <a:pt x="88" y="563"/>
                </a:cubicBezTo>
                <a:cubicBezTo>
                  <a:pt x="90" y="556"/>
                  <a:pt x="91" y="548"/>
                  <a:pt x="93" y="540"/>
                </a:cubicBezTo>
                <a:cubicBezTo>
                  <a:pt x="114" y="464"/>
                  <a:pt x="142" y="392"/>
                  <a:pt x="184" y="324"/>
                </a:cubicBezTo>
                <a:cubicBezTo>
                  <a:pt x="305" y="129"/>
                  <a:pt x="493" y="0"/>
                  <a:pt x="686" y="28"/>
                </a:cubicBezTo>
                <a:close/>
              </a:path>
            </a:pathLst>
          </a:custGeom>
          <a:noFill/>
          <a:ln w="4763" cap="flat">
            <a:solidFill>
              <a:srgbClr val="E4E4E3"/>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2" name="Freeform 40"/>
          <p:cNvSpPr/>
          <p:nvPr/>
        </p:nvSpPr>
        <p:spPr bwMode="auto">
          <a:xfrm>
            <a:off x="1477963" y="334963"/>
            <a:ext cx="5092700" cy="3905250"/>
          </a:xfrm>
          <a:custGeom>
            <a:avLst/>
            <a:gdLst>
              <a:gd name="T0" fmla="*/ 664 w 1254"/>
              <a:gd name="T1" fmla="*/ 32 h 963"/>
              <a:gd name="T2" fmla="*/ 1173 w 1254"/>
              <a:gd name="T3" fmla="*/ 448 h 963"/>
              <a:gd name="T4" fmla="*/ 843 w 1254"/>
              <a:gd name="T5" fmla="*/ 911 h 963"/>
              <a:gd name="T6" fmla="*/ 334 w 1254"/>
              <a:gd name="T7" fmla="*/ 908 h 963"/>
              <a:gd name="T8" fmla="*/ 79 w 1254"/>
              <a:gd name="T9" fmla="*/ 544 h 963"/>
              <a:gd name="T10" fmla="*/ 83 w 1254"/>
              <a:gd name="T11" fmla="*/ 522 h 963"/>
              <a:gd name="T12" fmla="*/ 171 w 1254"/>
              <a:gd name="T13" fmla="*/ 311 h 963"/>
              <a:gd name="T14" fmla="*/ 664 w 1254"/>
              <a:gd name="T15" fmla="*/ 32 h 9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4" h="963">
                <a:moveTo>
                  <a:pt x="664" y="32"/>
                </a:moveTo>
                <a:cubicBezTo>
                  <a:pt x="892" y="70"/>
                  <a:pt x="1091" y="151"/>
                  <a:pt x="1173" y="448"/>
                </a:cubicBezTo>
                <a:cubicBezTo>
                  <a:pt x="1254" y="745"/>
                  <a:pt x="1074" y="861"/>
                  <a:pt x="843" y="911"/>
                </a:cubicBezTo>
                <a:cubicBezTo>
                  <a:pt x="605" y="963"/>
                  <a:pt x="340" y="927"/>
                  <a:pt x="334" y="908"/>
                </a:cubicBezTo>
                <a:cubicBezTo>
                  <a:pt x="330" y="892"/>
                  <a:pt x="0" y="868"/>
                  <a:pt x="79" y="544"/>
                </a:cubicBezTo>
                <a:cubicBezTo>
                  <a:pt x="81" y="537"/>
                  <a:pt x="81" y="529"/>
                  <a:pt x="83" y="522"/>
                </a:cubicBezTo>
                <a:cubicBezTo>
                  <a:pt x="102" y="449"/>
                  <a:pt x="128" y="379"/>
                  <a:pt x="171" y="311"/>
                </a:cubicBezTo>
                <a:cubicBezTo>
                  <a:pt x="288" y="129"/>
                  <a:pt x="475" y="0"/>
                  <a:pt x="664" y="32"/>
                </a:cubicBezTo>
                <a:close/>
              </a:path>
            </a:pathLst>
          </a:custGeom>
          <a:noFill/>
          <a:ln w="4763" cap="flat">
            <a:solidFill>
              <a:srgbClr val="E2E2E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3" name="Freeform 41"/>
          <p:cNvSpPr/>
          <p:nvPr/>
        </p:nvSpPr>
        <p:spPr bwMode="auto">
          <a:xfrm>
            <a:off x="1652588" y="400051"/>
            <a:ext cx="4868863" cy="3783013"/>
          </a:xfrm>
          <a:custGeom>
            <a:avLst/>
            <a:gdLst>
              <a:gd name="T0" fmla="*/ 642 w 1199"/>
              <a:gd name="T1" fmla="*/ 36 h 933"/>
              <a:gd name="T2" fmla="*/ 1123 w 1199"/>
              <a:gd name="T3" fmla="*/ 435 h 933"/>
              <a:gd name="T4" fmla="*/ 809 w 1199"/>
              <a:gd name="T5" fmla="*/ 879 h 933"/>
              <a:gd name="T6" fmla="*/ 316 w 1199"/>
              <a:gd name="T7" fmla="*/ 874 h 933"/>
              <a:gd name="T8" fmla="*/ 70 w 1199"/>
              <a:gd name="T9" fmla="*/ 525 h 933"/>
              <a:gd name="T10" fmla="*/ 73 w 1199"/>
              <a:gd name="T11" fmla="*/ 504 h 933"/>
              <a:gd name="T12" fmla="*/ 158 w 1199"/>
              <a:gd name="T13" fmla="*/ 298 h 933"/>
              <a:gd name="T14" fmla="*/ 642 w 1199"/>
              <a:gd name="T15" fmla="*/ 36 h 9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99" h="933">
                <a:moveTo>
                  <a:pt x="642" y="36"/>
                </a:moveTo>
                <a:cubicBezTo>
                  <a:pt x="858" y="78"/>
                  <a:pt x="1047" y="154"/>
                  <a:pt x="1123" y="435"/>
                </a:cubicBezTo>
                <a:cubicBezTo>
                  <a:pt x="1199" y="717"/>
                  <a:pt x="1027" y="827"/>
                  <a:pt x="809" y="879"/>
                </a:cubicBezTo>
                <a:cubicBezTo>
                  <a:pt x="582" y="933"/>
                  <a:pt x="323" y="898"/>
                  <a:pt x="316" y="874"/>
                </a:cubicBezTo>
                <a:cubicBezTo>
                  <a:pt x="310" y="854"/>
                  <a:pt x="0" y="832"/>
                  <a:pt x="70" y="525"/>
                </a:cubicBezTo>
                <a:cubicBezTo>
                  <a:pt x="71" y="518"/>
                  <a:pt x="71" y="511"/>
                  <a:pt x="73" y="504"/>
                </a:cubicBezTo>
                <a:cubicBezTo>
                  <a:pt x="90" y="434"/>
                  <a:pt x="114" y="366"/>
                  <a:pt x="158" y="298"/>
                </a:cubicBezTo>
                <a:cubicBezTo>
                  <a:pt x="270" y="128"/>
                  <a:pt x="456" y="0"/>
                  <a:pt x="642" y="36"/>
                </a:cubicBezTo>
                <a:close/>
              </a:path>
            </a:pathLst>
          </a:custGeom>
          <a:noFill/>
          <a:ln w="4763" cap="flat">
            <a:solidFill>
              <a:srgbClr val="E0DFD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4" name="Freeform 42"/>
          <p:cNvSpPr/>
          <p:nvPr/>
        </p:nvSpPr>
        <p:spPr bwMode="auto">
          <a:xfrm>
            <a:off x="1831976" y="461963"/>
            <a:ext cx="4637088" cy="3660775"/>
          </a:xfrm>
          <a:custGeom>
            <a:avLst/>
            <a:gdLst>
              <a:gd name="T0" fmla="*/ 619 w 1142"/>
              <a:gd name="T1" fmla="*/ 41 h 903"/>
              <a:gd name="T2" fmla="*/ 1072 w 1142"/>
              <a:gd name="T3" fmla="*/ 424 h 903"/>
              <a:gd name="T4" fmla="*/ 773 w 1142"/>
              <a:gd name="T5" fmla="*/ 847 h 903"/>
              <a:gd name="T6" fmla="*/ 297 w 1142"/>
              <a:gd name="T7" fmla="*/ 842 h 903"/>
              <a:gd name="T8" fmla="*/ 59 w 1142"/>
              <a:gd name="T9" fmla="*/ 507 h 903"/>
              <a:gd name="T10" fmla="*/ 62 w 1142"/>
              <a:gd name="T11" fmla="*/ 486 h 903"/>
              <a:gd name="T12" fmla="*/ 144 w 1142"/>
              <a:gd name="T13" fmla="*/ 287 h 903"/>
              <a:gd name="T14" fmla="*/ 619 w 1142"/>
              <a:gd name="T15" fmla="*/ 41 h 9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2" h="903">
                <a:moveTo>
                  <a:pt x="619" y="41"/>
                </a:moveTo>
                <a:cubicBezTo>
                  <a:pt x="824" y="86"/>
                  <a:pt x="1002" y="158"/>
                  <a:pt x="1072" y="424"/>
                </a:cubicBezTo>
                <a:cubicBezTo>
                  <a:pt x="1142" y="690"/>
                  <a:pt x="979" y="794"/>
                  <a:pt x="773" y="847"/>
                </a:cubicBezTo>
                <a:cubicBezTo>
                  <a:pt x="557" y="903"/>
                  <a:pt x="305" y="871"/>
                  <a:pt x="297" y="842"/>
                </a:cubicBezTo>
                <a:cubicBezTo>
                  <a:pt x="290" y="818"/>
                  <a:pt x="0" y="797"/>
                  <a:pt x="59" y="507"/>
                </a:cubicBezTo>
                <a:cubicBezTo>
                  <a:pt x="61" y="501"/>
                  <a:pt x="61" y="493"/>
                  <a:pt x="62" y="486"/>
                </a:cubicBezTo>
                <a:cubicBezTo>
                  <a:pt x="76" y="420"/>
                  <a:pt x="99" y="354"/>
                  <a:pt x="144" y="287"/>
                </a:cubicBezTo>
                <a:cubicBezTo>
                  <a:pt x="251" y="128"/>
                  <a:pt x="437" y="0"/>
                  <a:pt x="619" y="41"/>
                </a:cubicBezTo>
                <a:close/>
              </a:path>
            </a:pathLst>
          </a:custGeom>
          <a:noFill/>
          <a:ln w="4763" cap="flat">
            <a:solidFill>
              <a:srgbClr val="DEDDDD"/>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5" name="Freeform 43"/>
          <p:cNvSpPr/>
          <p:nvPr/>
        </p:nvSpPr>
        <p:spPr bwMode="auto">
          <a:xfrm>
            <a:off x="2006601" y="527051"/>
            <a:ext cx="4413250" cy="3538538"/>
          </a:xfrm>
          <a:custGeom>
            <a:avLst/>
            <a:gdLst>
              <a:gd name="T0" fmla="*/ 597 w 1087"/>
              <a:gd name="T1" fmla="*/ 45 h 873"/>
              <a:gd name="T2" fmla="*/ 1022 w 1087"/>
              <a:gd name="T3" fmla="*/ 411 h 873"/>
              <a:gd name="T4" fmla="*/ 739 w 1087"/>
              <a:gd name="T5" fmla="*/ 815 h 873"/>
              <a:gd name="T6" fmla="*/ 278 w 1087"/>
              <a:gd name="T7" fmla="*/ 808 h 873"/>
              <a:gd name="T8" fmla="*/ 50 w 1087"/>
              <a:gd name="T9" fmla="*/ 488 h 873"/>
              <a:gd name="T10" fmla="*/ 52 w 1087"/>
              <a:gd name="T11" fmla="*/ 468 h 873"/>
              <a:gd name="T12" fmla="*/ 131 w 1087"/>
              <a:gd name="T13" fmla="*/ 274 h 873"/>
              <a:gd name="T14" fmla="*/ 597 w 1087"/>
              <a:gd name="T15" fmla="*/ 45 h 8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7" h="873">
                <a:moveTo>
                  <a:pt x="597" y="45"/>
                </a:moveTo>
                <a:cubicBezTo>
                  <a:pt x="791" y="94"/>
                  <a:pt x="958" y="161"/>
                  <a:pt x="1022" y="411"/>
                </a:cubicBezTo>
                <a:cubicBezTo>
                  <a:pt x="1087" y="663"/>
                  <a:pt x="931" y="760"/>
                  <a:pt x="739" y="815"/>
                </a:cubicBezTo>
                <a:cubicBezTo>
                  <a:pt x="534" y="873"/>
                  <a:pt x="287" y="842"/>
                  <a:pt x="278" y="808"/>
                </a:cubicBezTo>
                <a:cubicBezTo>
                  <a:pt x="270" y="781"/>
                  <a:pt x="0" y="760"/>
                  <a:pt x="50" y="488"/>
                </a:cubicBezTo>
                <a:cubicBezTo>
                  <a:pt x="51" y="482"/>
                  <a:pt x="51" y="475"/>
                  <a:pt x="52" y="468"/>
                </a:cubicBezTo>
                <a:cubicBezTo>
                  <a:pt x="64" y="405"/>
                  <a:pt x="84" y="341"/>
                  <a:pt x="131" y="274"/>
                </a:cubicBezTo>
                <a:cubicBezTo>
                  <a:pt x="233" y="127"/>
                  <a:pt x="418" y="0"/>
                  <a:pt x="597" y="45"/>
                </a:cubicBezTo>
                <a:close/>
              </a:path>
            </a:pathLst>
          </a:custGeom>
          <a:noFill/>
          <a:ln w="4763" cap="flat">
            <a:solidFill>
              <a:srgbClr val="DCDBD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6" name="Freeform 44"/>
          <p:cNvSpPr/>
          <p:nvPr/>
        </p:nvSpPr>
        <p:spPr bwMode="auto">
          <a:xfrm>
            <a:off x="2181226" y="587376"/>
            <a:ext cx="4189413" cy="3417888"/>
          </a:xfrm>
          <a:custGeom>
            <a:avLst/>
            <a:gdLst>
              <a:gd name="T0" fmla="*/ 575 w 1032"/>
              <a:gd name="T1" fmla="*/ 50 h 843"/>
              <a:gd name="T2" fmla="*/ 973 w 1032"/>
              <a:gd name="T3" fmla="*/ 400 h 843"/>
              <a:gd name="T4" fmla="*/ 705 w 1032"/>
              <a:gd name="T5" fmla="*/ 783 h 843"/>
              <a:gd name="T6" fmla="*/ 260 w 1032"/>
              <a:gd name="T7" fmla="*/ 776 h 843"/>
              <a:gd name="T8" fmla="*/ 41 w 1032"/>
              <a:gd name="T9" fmla="*/ 470 h 843"/>
              <a:gd name="T10" fmla="*/ 42 w 1032"/>
              <a:gd name="T11" fmla="*/ 451 h 843"/>
              <a:gd name="T12" fmla="*/ 118 w 1032"/>
              <a:gd name="T13" fmla="*/ 262 h 843"/>
              <a:gd name="T14" fmla="*/ 575 w 1032"/>
              <a:gd name="T15" fmla="*/ 50 h 8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2" h="843">
                <a:moveTo>
                  <a:pt x="575" y="50"/>
                </a:moveTo>
                <a:cubicBezTo>
                  <a:pt x="757" y="102"/>
                  <a:pt x="913" y="165"/>
                  <a:pt x="973" y="400"/>
                </a:cubicBezTo>
                <a:cubicBezTo>
                  <a:pt x="1032" y="636"/>
                  <a:pt x="884" y="728"/>
                  <a:pt x="705" y="783"/>
                </a:cubicBezTo>
                <a:cubicBezTo>
                  <a:pt x="510" y="843"/>
                  <a:pt x="270" y="814"/>
                  <a:pt x="260" y="776"/>
                </a:cubicBezTo>
                <a:cubicBezTo>
                  <a:pt x="251" y="744"/>
                  <a:pt x="0" y="725"/>
                  <a:pt x="41" y="470"/>
                </a:cubicBezTo>
                <a:cubicBezTo>
                  <a:pt x="42" y="464"/>
                  <a:pt x="41" y="457"/>
                  <a:pt x="42" y="451"/>
                </a:cubicBezTo>
                <a:cubicBezTo>
                  <a:pt x="52" y="391"/>
                  <a:pt x="70" y="329"/>
                  <a:pt x="118" y="262"/>
                </a:cubicBezTo>
                <a:cubicBezTo>
                  <a:pt x="214" y="127"/>
                  <a:pt x="400" y="0"/>
                  <a:pt x="575" y="50"/>
                </a:cubicBezTo>
                <a:close/>
              </a:path>
            </a:pathLst>
          </a:custGeom>
          <a:noFill/>
          <a:ln w="4763" cap="flat">
            <a:solidFill>
              <a:srgbClr val="DAD9D9"/>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7" name="Freeform 45"/>
          <p:cNvSpPr/>
          <p:nvPr/>
        </p:nvSpPr>
        <p:spPr bwMode="auto">
          <a:xfrm>
            <a:off x="2355851" y="647701"/>
            <a:ext cx="3962400" cy="3300413"/>
          </a:xfrm>
          <a:custGeom>
            <a:avLst/>
            <a:gdLst>
              <a:gd name="T0" fmla="*/ 553 w 976"/>
              <a:gd name="T1" fmla="*/ 55 h 814"/>
              <a:gd name="T2" fmla="*/ 923 w 976"/>
              <a:gd name="T3" fmla="*/ 388 h 814"/>
              <a:gd name="T4" fmla="*/ 670 w 976"/>
              <a:gd name="T5" fmla="*/ 751 h 814"/>
              <a:gd name="T6" fmla="*/ 241 w 976"/>
              <a:gd name="T7" fmla="*/ 743 h 814"/>
              <a:gd name="T8" fmla="*/ 32 w 976"/>
              <a:gd name="T9" fmla="*/ 452 h 814"/>
              <a:gd name="T10" fmla="*/ 32 w 976"/>
              <a:gd name="T11" fmla="*/ 434 h 814"/>
              <a:gd name="T12" fmla="*/ 104 w 976"/>
              <a:gd name="T13" fmla="*/ 250 h 814"/>
              <a:gd name="T14" fmla="*/ 553 w 976"/>
              <a:gd name="T15" fmla="*/ 55 h 8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76" h="814">
                <a:moveTo>
                  <a:pt x="553" y="55"/>
                </a:moveTo>
                <a:cubicBezTo>
                  <a:pt x="724" y="109"/>
                  <a:pt x="869" y="168"/>
                  <a:pt x="923" y="388"/>
                </a:cubicBezTo>
                <a:cubicBezTo>
                  <a:pt x="976" y="609"/>
                  <a:pt x="837" y="695"/>
                  <a:pt x="670" y="751"/>
                </a:cubicBezTo>
                <a:cubicBezTo>
                  <a:pt x="487" y="814"/>
                  <a:pt x="253" y="787"/>
                  <a:pt x="241" y="743"/>
                </a:cubicBezTo>
                <a:cubicBezTo>
                  <a:pt x="231" y="708"/>
                  <a:pt x="0" y="689"/>
                  <a:pt x="32" y="452"/>
                </a:cubicBezTo>
                <a:cubicBezTo>
                  <a:pt x="33" y="446"/>
                  <a:pt x="31" y="440"/>
                  <a:pt x="32" y="434"/>
                </a:cubicBezTo>
                <a:cubicBezTo>
                  <a:pt x="40" y="377"/>
                  <a:pt x="56" y="317"/>
                  <a:pt x="104" y="250"/>
                </a:cubicBezTo>
                <a:cubicBezTo>
                  <a:pt x="195" y="127"/>
                  <a:pt x="381" y="0"/>
                  <a:pt x="553" y="55"/>
                </a:cubicBezTo>
                <a:close/>
              </a:path>
            </a:pathLst>
          </a:custGeom>
          <a:noFill/>
          <a:ln w="4763" cap="flat">
            <a:solidFill>
              <a:srgbClr val="D8D7D7"/>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8" name="Freeform 46"/>
          <p:cNvSpPr/>
          <p:nvPr/>
        </p:nvSpPr>
        <p:spPr bwMode="auto">
          <a:xfrm>
            <a:off x="2525713" y="704851"/>
            <a:ext cx="3744913" cy="3186113"/>
          </a:xfrm>
          <a:custGeom>
            <a:avLst/>
            <a:gdLst>
              <a:gd name="T0" fmla="*/ 532 w 922"/>
              <a:gd name="T1" fmla="*/ 60 h 786"/>
              <a:gd name="T2" fmla="*/ 874 w 922"/>
              <a:gd name="T3" fmla="*/ 378 h 786"/>
              <a:gd name="T4" fmla="*/ 637 w 922"/>
              <a:gd name="T5" fmla="*/ 721 h 786"/>
              <a:gd name="T6" fmla="*/ 224 w 922"/>
              <a:gd name="T7" fmla="*/ 712 h 786"/>
              <a:gd name="T8" fmla="*/ 23 w 922"/>
              <a:gd name="T9" fmla="*/ 435 h 786"/>
              <a:gd name="T10" fmla="*/ 23 w 922"/>
              <a:gd name="T11" fmla="*/ 417 h 786"/>
              <a:gd name="T12" fmla="*/ 92 w 922"/>
              <a:gd name="T13" fmla="*/ 239 h 786"/>
              <a:gd name="T14" fmla="*/ 532 w 922"/>
              <a:gd name="T15" fmla="*/ 60 h 7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2" h="786">
                <a:moveTo>
                  <a:pt x="532" y="60"/>
                </a:moveTo>
                <a:cubicBezTo>
                  <a:pt x="692" y="117"/>
                  <a:pt x="826" y="173"/>
                  <a:pt x="874" y="378"/>
                </a:cubicBezTo>
                <a:cubicBezTo>
                  <a:pt x="922" y="583"/>
                  <a:pt x="791" y="663"/>
                  <a:pt x="637" y="721"/>
                </a:cubicBezTo>
                <a:cubicBezTo>
                  <a:pt x="464" y="786"/>
                  <a:pt x="237" y="760"/>
                  <a:pt x="224" y="712"/>
                </a:cubicBezTo>
                <a:cubicBezTo>
                  <a:pt x="213" y="672"/>
                  <a:pt x="0" y="654"/>
                  <a:pt x="23" y="435"/>
                </a:cubicBezTo>
                <a:cubicBezTo>
                  <a:pt x="24" y="430"/>
                  <a:pt x="22" y="423"/>
                  <a:pt x="23" y="417"/>
                </a:cubicBezTo>
                <a:cubicBezTo>
                  <a:pt x="28" y="365"/>
                  <a:pt x="42" y="306"/>
                  <a:pt x="92" y="239"/>
                </a:cubicBezTo>
                <a:cubicBezTo>
                  <a:pt x="176" y="127"/>
                  <a:pt x="363" y="0"/>
                  <a:pt x="532" y="60"/>
                </a:cubicBezTo>
                <a:close/>
              </a:path>
            </a:pathLst>
          </a:custGeom>
          <a:noFill/>
          <a:ln w="4763" cap="flat">
            <a:solidFill>
              <a:srgbClr val="D6D5D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9" name="Freeform 47"/>
          <p:cNvSpPr/>
          <p:nvPr/>
        </p:nvSpPr>
        <p:spPr bwMode="auto">
          <a:xfrm>
            <a:off x="2695576" y="765176"/>
            <a:ext cx="3521075" cy="3065463"/>
          </a:xfrm>
          <a:custGeom>
            <a:avLst/>
            <a:gdLst>
              <a:gd name="T0" fmla="*/ 511 w 867"/>
              <a:gd name="T1" fmla="*/ 65 h 756"/>
              <a:gd name="T2" fmla="*/ 825 w 867"/>
              <a:gd name="T3" fmla="*/ 366 h 756"/>
              <a:gd name="T4" fmla="*/ 604 w 867"/>
              <a:gd name="T5" fmla="*/ 689 h 756"/>
              <a:gd name="T6" fmla="*/ 206 w 867"/>
              <a:gd name="T7" fmla="*/ 679 h 756"/>
              <a:gd name="T8" fmla="*/ 15 w 867"/>
              <a:gd name="T9" fmla="*/ 417 h 756"/>
              <a:gd name="T10" fmla="*/ 13 w 867"/>
              <a:gd name="T11" fmla="*/ 400 h 756"/>
              <a:gd name="T12" fmla="*/ 80 w 867"/>
              <a:gd name="T13" fmla="*/ 227 h 756"/>
              <a:gd name="T14" fmla="*/ 511 w 867"/>
              <a:gd name="T15" fmla="*/ 65 h 7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7" h="756">
                <a:moveTo>
                  <a:pt x="511" y="65"/>
                </a:moveTo>
                <a:cubicBezTo>
                  <a:pt x="659" y="124"/>
                  <a:pt x="783" y="177"/>
                  <a:pt x="825" y="366"/>
                </a:cubicBezTo>
                <a:cubicBezTo>
                  <a:pt x="867" y="557"/>
                  <a:pt x="744" y="631"/>
                  <a:pt x="604" y="689"/>
                </a:cubicBezTo>
                <a:cubicBezTo>
                  <a:pt x="441" y="756"/>
                  <a:pt x="221" y="732"/>
                  <a:pt x="206" y="679"/>
                </a:cubicBezTo>
                <a:cubicBezTo>
                  <a:pt x="194" y="636"/>
                  <a:pt x="0" y="618"/>
                  <a:pt x="15" y="417"/>
                </a:cubicBezTo>
                <a:cubicBezTo>
                  <a:pt x="16" y="412"/>
                  <a:pt x="13" y="406"/>
                  <a:pt x="13" y="400"/>
                </a:cubicBezTo>
                <a:cubicBezTo>
                  <a:pt x="17" y="351"/>
                  <a:pt x="29" y="294"/>
                  <a:pt x="80" y="227"/>
                </a:cubicBezTo>
                <a:cubicBezTo>
                  <a:pt x="158" y="127"/>
                  <a:pt x="346" y="0"/>
                  <a:pt x="511" y="65"/>
                </a:cubicBezTo>
                <a:close/>
              </a:path>
            </a:pathLst>
          </a:custGeom>
          <a:noFill/>
          <a:ln w="4763" cap="flat">
            <a:solidFill>
              <a:srgbClr val="D4D3D3"/>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0" name="Freeform 48"/>
          <p:cNvSpPr/>
          <p:nvPr/>
        </p:nvSpPr>
        <p:spPr bwMode="auto">
          <a:xfrm>
            <a:off x="2867026" y="822326"/>
            <a:ext cx="3302000" cy="2955925"/>
          </a:xfrm>
          <a:custGeom>
            <a:avLst/>
            <a:gdLst>
              <a:gd name="T0" fmla="*/ 490 w 813"/>
              <a:gd name="T1" fmla="*/ 71 h 729"/>
              <a:gd name="T2" fmla="*/ 776 w 813"/>
              <a:gd name="T3" fmla="*/ 356 h 729"/>
              <a:gd name="T4" fmla="*/ 571 w 813"/>
              <a:gd name="T5" fmla="*/ 659 h 729"/>
              <a:gd name="T6" fmla="*/ 189 w 813"/>
              <a:gd name="T7" fmla="*/ 648 h 729"/>
              <a:gd name="T8" fmla="*/ 7 w 813"/>
              <a:gd name="T9" fmla="*/ 400 h 729"/>
              <a:gd name="T10" fmla="*/ 4 w 813"/>
              <a:gd name="T11" fmla="*/ 384 h 729"/>
              <a:gd name="T12" fmla="*/ 68 w 813"/>
              <a:gd name="T13" fmla="*/ 217 h 729"/>
              <a:gd name="T14" fmla="*/ 490 w 813"/>
              <a:gd name="T15" fmla="*/ 71 h 7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3" h="729">
                <a:moveTo>
                  <a:pt x="490" y="71"/>
                </a:moveTo>
                <a:cubicBezTo>
                  <a:pt x="627" y="132"/>
                  <a:pt x="740" y="182"/>
                  <a:pt x="776" y="356"/>
                </a:cubicBezTo>
                <a:cubicBezTo>
                  <a:pt x="813" y="531"/>
                  <a:pt x="698" y="600"/>
                  <a:pt x="571" y="659"/>
                </a:cubicBezTo>
                <a:cubicBezTo>
                  <a:pt x="418" y="729"/>
                  <a:pt x="205" y="706"/>
                  <a:pt x="189" y="648"/>
                </a:cubicBezTo>
                <a:cubicBezTo>
                  <a:pt x="176" y="600"/>
                  <a:pt x="0" y="583"/>
                  <a:pt x="7" y="400"/>
                </a:cubicBezTo>
                <a:cubicBezTo>
                  <a:pt x="7" y="395"/>
                  <a:pt x="4" y="389"/>
                  <a:pt x="4" y="384"/>
                </a:cubicBezTo>
                <a:cubicBezTo>
                  <a:pt x="6" y="338"/>
                  <a:pt x="16" y="283"/>
                  <a:pt x="68" y="217"/>
                </a:cubicBezTo>
                <a:cubicBezTo>
                  <a:pt x="139" y="127"/>
                  <a:pt x="328" y="0"/>
                  <a:pt x="490" y="71"/>
                </a:cubicBezTo>
                <a:close/>
              </a:path>
            </a:pathLst>
          </a:custGeom>
          <a:noFill/>
          <a:ln w="4763" cap="flat">
            <a:solidFill>
              <a:srgbClr val="D2D1D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1" name="Freeform 49"/>
          <p:cNvSpPr/>
          <p:nvPr/>
        </p:nvSpPr>
        <p:spPr bwMode="auto">
          <a:xfrm>
            <a:off x="3017194" y="1094587"/>
            <a:ext cx="2996944" cy="2515975"/>
          </a:xfrm>
          <a:custGeom>
            <a:avLst/>
            <a:gdLst>
              <a:gd name="T0" fmla="*/ 500 w 789"/>
              <a:gd name="T1" fmla="*/ 77 h 701"/>
              <a:gd name="T2" fmla="*/ 759 w 789"/>
              <a:gd name="T3" fmla="*/ 345 h 701"/>
              <a:gd name="T4" fmla="*/ 568 w 789"/>
              <a:gd name="T5" fmla="*/ 628 h 701"/>
              <a:gd name="T6" fmla="*/ 203 w 789"/>
              <a:gd name="T7" fmla="*/ 616 h 701"/>
              <a:gd name="T8" fmla="*/ 30 w 789"/>
              <a:gd name="T9" fmla="*/ 383 h 701"/>
              <a:gd name="T10" fmla="*/ 26 w 789"/>
              <a:gd name="T11" fmla="*/ 368 h 701"/>
              <a:gd name="T12" fmla="*/ 87 w 789"/>
              <a:gd name="T13" fmla="*/ 206 h 701"/>
              <a:gd name="T14" fmla="*/ 500 w 789"/>
              <a:gd name="T15" fmla="*/ 77 h 701"/>
              <a:gd name="connsiteX0" fmla="*/ 6007 w 9355"/>
              <a:gd name="connsiteY0" fmla="*/ 341 h 8854"/>
              <a:gd name="connsiteX1" fmla="*/ 9290 w 9355"/>
              <a:gd name="connsiteY1" fmla="*/ 4165 h 8854"/>
              <a:gd name="connsiteX2" fmla="*/ 6869 w 9355"/>
              <a:gd name="connsiteY2" fmla="*/ 8202 h 8854"/>
              <a:gd name="connsiteX3" fmla="*/ 2243 w 9355"/>
              <a:gd name="connsiteY3" fmla="*/ 8030 h 8854"/>
              <a:gd name="connsiteX4" fmla="*/ 50 w 9355"/>
              <a:gd name="connsiteY4" fmla="*/ 4707 h 8854"/>
              <a:gd name="connsiteX5" fmla="*/ 0 w 9355"/>
              <a:gd name="connsiteY5" fmla="*/ 4493 h 8854"/>
              <a:gd name="connsiteX6" fmla="*/ 773 w 9355"/>
              <a:gd name="connsiteY6" fmla="*/ 2182 h 8854"/>
              <a:gd name="connsiteX7" fmla="*/ 6007 w 9355"/>
              <a:gd name="connsiteY7" fmla="*/ 341 h 8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55" h="8854">
                <a:moveTo>
                  <a:pt x="6007" y="341"/>
                </a:moveTo>
                <a:cubicBezTo>
                  <a:pt x="7604" y="1226"/>
                  <a:pt x="8884" y="1911"/>
                  <a:pt x="9290" y="4165"/>
                </a:cubicBezTo>
                <a:cubicBezTo>
                  <a:pt x="9670" y="6447"/>
                  <a:pt x="8327" y="7360"/>
                  <a:pt x="6869" y="8202"/>
                </a:cubicBezTo>
                <a:cubicBezTo>
                  <a:pt x="5069" y="9243"/>
                  <a:pt x="2458" y="8929"/>
                  <a:pt x="2243" y="8030"/>
                </a:cubicBezTo>
                <a:cubicBezTo>
                  <a:pt x="2053" y="7303"/>
                  <a:pt x="46" y="7049"/>
                  <a:pt x="50" y="4707"/>
                </a:cubicBezTo>
                <a:cubicBezTo>
                  <a:pt x="38" y="4650"/>
                  <a:pt x="0" y="4564"/>
                  <a:pt x="0" y="4493"/>
                </a:cubicBezTo>
                <a:cubicBezTo>
                  <a:pt x="0" y="3879"/>
                  <a:pt x="88" y="3123"/>
                  <a:pt x="773" y="2182"/>
                </a:cubicBezTo>
                <a:cubicBezTo>
                  <a:pt x="1584" y="1055"/>
                  <a:pt x="3992" y="-757"/>
                  <a:pt x="6007" y="341"/>
                </a:cubicBezTo>
                <a:close/>
              </a:path>
            </a:pathLst>
          </a:custGeom>
          <a:noFill/>
          <a:ln w="4763" cap="flat">
            <a:solidFill>
              <a:srgbClr val="D0CFC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2" name="Freeform 50"/>
          <p:cNvSpPr/>
          <p:nvPr/>
        </p:nvSpPr>
        <p:spPr bwMode="auto">
          <a:xfrm>
            <a:off x="3146617" y="1155074"/>
            <a:ext cx="2835017" cy="2396587"/>
          </a:xfrm>
          <a:custGeom>
            <a:avLst/>
            <a:gdLst>
              <a:gd name="T0" fmla="*/ 480 w 736"/>
              <a:gd name="T1" fmla="*/ 84 h 674"/>
              <a:gd name="T2" fmla="*/ 711 w 736"/>
              <a:gd name="T3" fmla="*/ 336 h 674"/>
              <a:gd name="T4" fmla="*/ 536 w 736"/>
              <a:gd name="T5" fmla="*/ 598 h 674"/>
              <a:gd name="T6" fmla="*/ 186 w 736"/>
              <a:gd name="T7" fmla="*/ 586 h 674"/>
              <a:gd name="T8" fmla="*/ 22 w 736"/>
              <a:gd name="T9" fmla="*/ 367 h 674"/>
              <a:gd name="T10" fmla="*/ 18 w 736"/>
              <a:gd name="T11" fmla="*/ 352 h 674"/>
              <a:gd name="T12" fmla="*/ 76 w 736"/>
              <a:gd name="T13" fmla="*/ 196 h 674"/>
              <a:gd name="T14" fmla="*/ 480 w 736"/>
              <a:gd name="T15" fmla="*/ 84 h 674"/>
              <a:gd name="connsiteX0" fmla="*/ 6293 w 9484"/>
              <a:gd name="connsiteY0" fmla="*/ 429 h 8772"/>
              <a:gd name="connsiteX1" fmla="*/ 9431 w 9484"/>
              <a:gd name="connsiteY1" fmla="*/ 4168 h 8772"/>
              <a:gd name="connsiteX2" fmla="*/ 7054 w 9484"/>
              <a:gd name="connsiteY2" fmla="*/ 8055 h 8772"/>
              <a:gd name="connsiteX3" fmla="*/ 2298 w 9484"/>
              <a:gd name="connsiteY3" fmla="*/ 7877 h 8772"/>
              <a:gd name="connsiteX4" fmla="*/ 70 w 9484"/>
              <a:gd name="connsiteY4" fmla="*/ 4628 h 8772"/>
              <a:gd name="connsiteX5" fmla="*/ 16 w 9484"/>
              <a:gd name="connsiteY5" fmla="*/ 4406 h 8772"/>
              <a:gd name="connsiteX6" fmla="*/ 804 w 9484"/>
              <a:gd name="connsiteY6" fmla="*/ 2091 h 8772"/>
              <a:gd name="connsiteX7" fmla="*/ 6293 w 9484"/>
              <a:gd name="connsiteY7" fmla="*/ 429 h 8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84" h="8772">
                <a:moveTo>
                  <a:pt x="6293" y="429"/>
                </a:moveTo>
                <a:cubicBezTo>
                  <a:pt x="7855" y="1349"/>
                  <a:pt x="9092" y="2047"/>
                  <a:pt x="9431" y="4168"/>
                </a:cubicBezTo>
                <a:cubicBezTo>
                  <a:pt x="9771" y="6305"/>
                  <a:pt x="8426" y="7180"/>
                  <a:pt x="7054" y="8055"/>
                </a:cubicBezTo>
                <a:cubicBezTo>
                  <a:pt x="5274" y="9183"/>
                  <a:pt x="2556" y="8871"/>
                  <a:pt x="2298" y="7877"/>
                </a:cubicBezTo>
                <a:cubicBezTo>
                  <a:pt x="2094" y="7047"/>
                  <a:pt x="248" y="6961"/>
                  <a:pt x="70" y="4628"/>
                </a:cubicBezTo>
                <a:cubicBezTo>
                  <a:pt x="56" y="4569"/>
                  <a:pt x="16" y="4480"/>
                  <a:pt x="16" y="4406"/>
                </a:cubicBezTo>
                <a:cubicBezTo>
                  <a:pt x="-12" y="3827"/>
                  <a:pt x="-93" y="2922"/>
                  <a:pt x="804" y="2091"/>
                </a:cubicBezTo>
                <a:cubicBezTo>
                  <a:pt x="1388" y="934"/>
                  <a:pt x="4187" y="-817"/>
                  <a:pt x="6293" y="429"/>
                </a:cubicBezTo>
                <a:close/>
              </a:path>
            </a:pathLst>
          </a:custGeom>
          <a:noFill/>
          <a:ln w="4763" cap="flat">
            <a:solidFill>
              <a:srgbClr val="CECDCD"/>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3" name="Freeform 51"/>
          <p:cNvSpPr/>
          <p:nvPr/>
        </p:nvSpPr>
        <p:spPr bwMode="auto">
          <a:xfrm>
            <a:off x="3273663" y="1219921"/>
            <a:ext cx="2674342" cy="2275516"/>
          </a:xfrm>
          <a:custGeom>
            <a:avLst/>
            <a:gdLst>
              <a:gd name="T0" fmla="*/ 463 w 686"/>
              <a:gd name="T1" fmla="*/ 91 h 648"/>
              <a:gd name="T2" fmla="*/ 666 w 686"/>
              <a:gd name="T3" fmla="*/ 326 h 648"/>
              <a:gd name="T4" fmla="*/ 507 w 686"/>
              <a:gd name="T5" fmla="*/ 569 h 648"/>
              <a:gd name="T6" fmla="*/ 173 w 686"/>
              <a:gd name="T7" fmla="*/ 555 h 648"/>
              <a:gd name="T8" fmla="*/ 18 w 686"/>
              <a:gd name="T9" fmla="*/ 351 h 648"/>
              <a:gd name="T10" fmla="*/ 13 w 686"/>
              <a:gd name="T11" fmla="*/ 337 h 648"/>
              <a:gd name="T12" fmla="*/ 67 w 686"/>
              <a:gd name="T13" fmla="*/ 186 h 648"/>
              <a:gd name="T14" fmla="*/ 463 w 686"/>
              <a:gd name="T15" fmla="*/ 91 h 648"/>
              <a:gd name="connsiteX0" fmla="*/ 6600 w 9599"/>
              <a:gd name="connsiteY0" fmla="*/ 507 h 8661"/>
              <a:gd name="connsiteX1" fmla="*/ 9559 w 9599"/>
              <a:gd name="connsiteY1" fmla="*/ 4134 h 8661"/>
              <a:gd name="connsiteX2" fmla="*/ 7242 w 9599"/>
              <a:gd name="connsiteY2" fmla="*/ 7884 h 8661"/>
              <a:gd name="connsiteX3" fmla="*/ 2373 w 9599"/>
              <a:gd name="connsiteY3" fmla="*/ 7668 h 8661"/>
              <a:gd name="connsiteX4" fmla="*/ 113 w 9599"/>
              <a:gd name="connsiteY4" fmla="*/ 4520 h 8661"/>
              <a:gd name="connsiteX5" fmla="*/ 41 w 9599"/>
              <a:gd name="connsiteY5" fmla="*/ 4304 h 8661"/>
              <a:gd name="connsiteX6" fmla="*/ 828 w 9599"/>
              <a:gd name="connsiteY6" fmla="*/ 1973 h 8661"/>
              <a:gd name="connsiteX7" fmla="*/ 6600 w 9599"/>
              <a:gd name="connsiteY7" fmla="*/ 507 h 8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99" h="8661">
                <a:moveTo>
                  <a:pt x="6600" y="507"/>
                </a:moveTo>
                <a:cubicBezTo>
                  <a:pt x="8116" y="1480"/>
                  <a:pt x="9268" y="2159"/>
                  <a:pt x="9559" y="4134"/>
                </a:cubicBezTo>
                <a:cubicBezTo>
                  <a:pt x="9851" y="6140"/>
                  <a:pt x="8524" y="6973"/>
                  <a:pt x="7242" y="7884"/>
                </a:cubicBezTo>
                <a:cubicBezTo>
                  <a:pt x="5478" y="9103"/>
                  <a:pt x="2664" y="8779"/>
                  <a:pt x="2373" y="7668"/>
                </a:cubicBezTo>
                <a:cubicBezTo>
                  <a:pt x="2125" y="6757"/>
                  <a:pt x="424" y="6583"/>
                  <a:pt x="113" y="4520"/>
                </a:cubicBezTo>
                <a:cubicBezTo>
                  <a:pt x="99" y="4458"/>
                  <a:pt x="41" y="4381"/>
                  <a:pt x="41" y="4304"/>
                </a:cubicBezTo>
                <a:cubicBezTo>
                  <a:pt x="-18" y="3748"/>
                  <a:pt x="-149" y="2822"/>
                  <a:pt x="828" y="1973"/>
                </a:cubicBezTo>
                <a:cubicBezTo>
                  <a:pt x="1382" y="955"/>
                  <a:pt x="4385" y="-897"/>
                  <a:pt x="6600" y="507"/>
                </a:cubicBezTo>
                <a:close/>
              </a:path>
            </a:pathLst>
          </a:custGeom>
          <a:noFill/>
          <a:ln w="4763" cap="flat">
            <a:solidFill>
              <a:srgbClr val="CCCBC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4" name="Freeform 52"/>
          <p:cNvSpPr/>
          <p:nvPr/>
        </p:nvSpPr>
        <p:spPr bwMode="auto">
          <a:xfrm>
            <a:off x="3401983" y="1283555"/>
            <a:ext cx="2513290" cy="2158820"/>
          </a:xfrm>
          <a:custGeom>
            <a:avLst/>
            <a:gdLst>
              <a:gd name="T0" fmla="*/ 456 w 645"/>
              <a:gd name="T1" fmla="*/ 98 h 623"/>
              <a:gd name="T2" fmla="*/ 631 w 645"/>
              <a:gd name="T3" fmla="*/ 317 h 623"/>
              <a:gd name="T4" fmla="*/ 487 w 645"/>
              <a:gd name="T5" fmla="*/ 539 h 623"/>
              <a:gd name="T6" fmla="*/ 169 w 645"/>
              <a:gd name="T7" fmla="*/ 525 h 623"/>
              <a:gd name="T8" fmla="*/ 24 w 645"/>
              <a:gd name="T9" fmla="*/ 335 h 623"/>
              <a:gd name="T10" fmla="*/ 18 w 645"/>
              <a:gd name="T11" fmla="*/ 322 h 623"/>
              <a:gd name="T12" fmla="*/ 69 w 645"/>
              <a:gd name="T13" fmla="*/ 176 h 623"/>
              <a:gd name="T14" fmla="*/ 456 w 645"/>
              <a:gd name="T15" fmla="*/ 98 h 623"/>
              <a:gd name="connsiteX0" fmla="*/ 6858 w 9595"/>
              <a:gd name="connsiteY0" fmla="*/ 596 h 8542"/>
              <a:gd name="connsiteX1" fmla="*/ 9571 w 9595"/>
              <a:gd name="connsiteY1" fmla="*/ 4111 h 8542"/>
              <a:gd name="connsiteX2" fmla="*/ 7338 w 9595"/>
              <a:gd name="connsiteY2" fmla="*/ 7675 h 8542"/>
              <a:gd name="connsiteX3" fmla="*/ 2408 w 9595"/>
              <a:gd name="connsiteY3" fmla="*/ 7450 h 8542"/>
              <a:gd name="connsiteX4" fmla="*/ 160 w 9595"/>
              <a:gd name="connsiteY4" fmla="*/ 4400 h 8542"/>
              <a:gd name="connsiteX5" fmla="*/ 67 w 9595"/>
              <a:gd name="connsiteY5" fmla="*/ 4192 h 8542"/>
              <a:gd name="connsiteX6" fmla="*/ 858 w 9595"/>
              <a:gd name="connsiteY6" fmla="*/ 1848 h 8542"/>
              <a:gd name="connsiteX7" fmla="*/ 6858 w 9595"/>
              <a:gd name="connsiteY7" fmla="*/ 596 h 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95" h="8542">
                <a:moveTo>
                  <a:pt x="6858" y="596"/>
                </a:moveTo>
                <a:cubicBezTo>
                  <a:pt x="8315" y="1607"/>
                  <a:pt x="9354" y="2297"/>
                  <a:pt x="9571" y="4111"/>
                </a:cubicBezTo>
                <a:cubicBezTo>
                  <a:pt x="9788" y="5941"/>
                  <a:pt x="8517" y="6744"/>
                  <a:pt x="7338" y="7675"/>
                </a:cubicBezTo>
                <a:cubicBezTo>
                  <a:pt x="5633" y="9023"/>
                  <a:pt x="2749" y="8686"/>
                  <a:pt x="2408" y="7450"/>
                </a:cubicBezTo>
                <a:cubicBezTo>
                  <a:pt x="2145" y="6423"/>
                  <a:pt x="549" y="6115"/>
                  <a:pt x="160" y="4400"/>
                </a:cubicBezTo>
                <a:cubicBezTo>
                  <a:pt x="129" y="4352"/>
                  <a:pt x="83" y="4256"/>
                  <a:pt x="67" y="4192"/>
                </a:cubicBezTo>
                <a:cubicBezTo>
                  <a:pt x="-10" y="3678"/>
                  <a:pt x="-212" y="2715"/>
                  <a:pt x="858" y="1848"/>
                </a:cubicBezTo>
                <a:cubicBezTo>
                  <a:pt x="1354" y="965"/>
                  <a:pt x="4579" y="-977"/>
                  <a:pt x="6858" y="596"/>
                </a:cubicBezTo>
                <a:close/>
              </a:path>
            </a:pathLst>
          </a:custGeom>
          <a:noFill/>
          <a:ln w="4763" cap="flat">
            <a:solidFill>
              <a:srgbClr val="CAC9C9"/>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5" name="Freeform 53"/>
          <p:cNvSpPr/>
          <p:nvPr/>
        </p:nvSpPr>
        <p:spPr bwMode="auto">
          <a:xfrm>
            <a:off x="3525514" y="1343191"/>
            <a:ext cx="2357432" cy="2043039"/>
          </a:xfrm>
          <a:custGeom>
            <a:avLst/>
            <a:gdLst>
              <a:gd name="T0" fmla="*/ 449 w 605"/>
              <a:gd name="T1" fmla="*/ 107 h 600"/>
              <a:gd name="T2" fmla="*/ 596 w 605"/>
              <a:gd name="T3" fmla="*/ 309 h 600"/>
              <a:gd name="T4" fmla="*/ 468 w 605"/>
              <a:gd name="T5" fmla="*/ 511 h 600"/>
              <a:gd name="T6" fmla="*/ 166 w 605"/>
              <a:gd name="T7" fmla="*/ 496 h 600"/>
              <a:gd name="T8" fmla="*/ 30 w 605"/>
              <a:gd name="T9" fmla="*/ 321 h 600"/>
              <a:gd name="T10" fmla="*/ 23 w 605"/>
              <a:gd name="T11" fmla="*/ 309 h 600"/>
              <a:gd name="T12" fmla="*/ 71 w 605"/>
              <a:gd name="T13" fmla="*/ 169 h 600"/>
              <a:gd name="T14" fmla="*/ 449 w 605"/>
              <a:gd name="T15" fmla="*/ 107 h 600"/>
              <a:gd name="connsiteX0" fmla="*/ 7151 w 9593"/>
              <a:gd name="connsiteY0" fmla="*/ 706 h 8395"/>
              <a:gd name="connsiteX1" fmla="*/ 9581 w 9593"/>
              <a:gd name="connsiteY1" fmla="*/ 4073 h 8395"/>
              <a:gd name="connsiteX2" fmla="*/ 7466 w 9593"/>
              <a:gd name="connsiteY2" fmla="*/ 7440 h 8395"/>
              <a:gd name="connsiteX3" fmla="*/ 2474 w 9593"/>
              <a:gd name="connsiteY3" fmla="*/ 7190 h 8395"/>
              <a:gd name="connsiteX4" fmla="*/ 226 w 9593"/>
              <a:gd name="connsiteY4" fmla="*/ 4273 h 8395"/>
              <a:gd name="connsiteX5" fmla="*/ 110 w 9593"/>
              <a:gd name="connsiteY5" fmla="*/ 4073 h 8395"/>
              <a:gd name="connsiteX6" fmla="*/ 904 w 9593"/>
              <a:gd name="connsiteY6" fmla="*/ 1740 h 8395"/>
              <a:gd name="connsiteX7" fmla="*/ 7151 w 9593"/>
              <a:gd name="connsiteY7" fmla="*/ 706 h 8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93" h="8395">
                <a:moveTo>
                  <a:pt x="7151" y="706"/>
                </a:moveTo>
                <a:cubicBezTo>
                  <a:pt x="8523" y="1756"/>
                  <a:pt x="9449" y="2456"/>
                  <a:pt x="9581" y="4073"/>
                </a:cubicBezTo>
                <a:cubicBezTo>
                  <a:pt x="9730" y="5723"/>
                  <a:pt x="8523" y="6506"/>
                  <a:pt x="7466" y="7440"/>
                </a:cubicBezTo>
                <a:cubicBezTo>
                  <a:pt x="5829" y="8923"/>
                  <a:pt x="2854" y="8556"/>
                  <a:pt x="2474" y="7190"/>
                </a:cubicBezTo>
                <a:cubicBezTo>
                  <a:pt x="2160" y="6073"/>
                  <a:pt x="612" y="5772"/>
                  <a:pt x="226" y="4273"/>
                </a:cubicBezTo>
                <a:cubicBezTo>
                  <a:pt x="193" y="4223"/>
                  <a:pt x="127" y="4140"/>
                  <a:pt x="110" y="4073"/>
                </a:cubicBezTo>
                <a:cubicBezTo>
                  <a:pt x="-6" y="3590"/>
                  <a:pt x="-270" y="2606"/>
                  <a:pt x="904" y="1740"/>
                </a:cubicBezTo>
                <a:cubicBezTo>
                  <a:pt x="1317" y="990"/>
                  <a:pt x="4788" y="-1077"/>
                  <a:pt x="7151" y="706"/>
                </a:cubicBezTo>
                <a:close/>
              </a:path>
            </a:pathLst>
          </a:custGeom>
          <a:noFill/>
          <a:ln w="4763" cap="flat">
            <a:solidFill>
              <a:srgbClr val="C8C7C7"/>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6" name="Freeform 54"/>
          <p:cNvSpPr/>
          <p:nvPr/>
        </p:nvSpPr>
        <p:spPr bwMode="auto">
          <a:xfrm>
            <a:off x="3650081" y="1403055"/>
            <a:ext cx="2205392" cy="1928235"/>
          </a:xfrm>
          <a:custGeom>
            <a:avLst/>
            <a:gdLst>
              <a:gd name="T0" fmla="*/ 442 w 565"/>
              <a:gd name="T1" fmla="*/ 116 h 577"/>
              <a:gd name="T2" fmla="*/ 562 w 565"/>
              <a:gd name="T3" fmla="*/ 302 h 577"/>
              <a:gd name="T4" fmla="*/ 449 w 565"/>
              <a:gd name="T5" fmla="*/ 484 h 577"/>
              <a:gd name="T6" fmla="*/ 163 w 565"/>
              <a:gd name="T7" fmla="*/ 468 h 577"/>
              <a:gd name="T8" fmla="*/ 35 w 565"/>
              <a:gd name="T9" fmla="*/ 307 h 577"/>
              <a:gd name="T10" fmla="*/ 28 w 565"/>
              <a:gd name="T11" fmla="*/ 295 h 577"/>
              <a:gd name="T12" fmla="*/ 73 w 565"/>
              <a:gd name="T13" fmla="*/ 161 h 577"/>
              <a:gd name="T14" fmla="*/ 442 w 565"/>
              <a:gd name="T15" fmla="*/ 116 h 577"/>
              <a:gd name="connsiteX0" fmla="*/ 7489 w 9614"/>
              <a:gd name="connsiteY0" fmla="*/ 830 h 8246"/>
              <a:gd name="connsiteX1" fmla="*/ 9613 w 9614"/>
              <a:gd name="connsiteY1" fmla="*/ 4054 h 8246"/>
              <a:gd name="connsiteX2" fmla="*/ 7613 w 9614"/>
              <a:gd name="connsiteY2" fmla="*/ 7208 h 8246"/>
              <a:gd name="connsiteX3" fmla="*/ 2551 w 9614"/>
              <a:gd name="connsiteY3" fmla="*/ 6931 h 8246"/>
              <a:gd name="connsiteX4" fmla="*/ 285 w 9614"/>
              <a:gd name="connsiteY4" fmla="*/ 4141 h 8246"/>
              <a:gd name="connsiteX5" fmla="*/ 162 w 9614"/>
              <a:gd name="connsiteY5" fmla="*/ 3933 h 8246"/>
              <a:gd name="connsiteX6" fmla="*/ 958 w 9614"/>
              <a:gd name="connsiteY6" fmla="*/ 1610 h 8246"/>
              <a:gd name="connsiteX7" fmla="*/ 7489 w 9614"/>
              <a:gd name="connsiteY7" fmla="*/ 830 h 8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14" h="8246">
                <a:moveTo>
                  <a:pt x="7489" y="830"/>
                </a:moveTo>
                <a:cubicBezTo>
                  <a:pt x="8799" y="1905"/>
                  <a:pt x="9560" y="2633"/>
                  <a:pt x="9613" y="4054"/>
                </a:cubicBezTo>
                <a:cubicBezTo>
                  <a:pt x="9666" y="5492"/>
                  <a:pt x="8516" y="6255"/>
                  <a:pt x="7613" y="7208"/>
                </a:cubicBezTo>
                <a:cubicBezTo>
                  <a:pt x="6055" y="8820"/>
                  <a:pt x="2976" y="8421"/>
                  <a:pt x="2551" y="6931"/>
                </a:cubicBezTo>
                <a:cubicBezTo>
                  <a:pt x="2197" y="5683"/>
                  <a:pt x="899" y="5406"/>
                  <a:pt x="285" y="4141"/>
                </a:cubicBezTo>
                <a:cubicBezTo>
                  <a:pt x="250" y="4089"/>
                  <a:pt x="179" y="4002"/>
                  <a:pt x="162" y="3933"/>
                </a:cubicBezTo>
                <a:cubicBezTo>
                  <a:pt x="2" y="3499"/>
                  <a:pt x="-334" y="2512"/>
                  <a:pt x="958" y="1610"/>
                </a:cubicBezTo>
                <a:cubicBezTo>
                  <a:pt x="1294" y="1021"/>
                  <a:pt x="5064" y="-1180"/>
                  <a:pt x="7489" y="830"/>
                </a:cubicBezTo>
                <a:close/>
              </a:path>
            </a:pathLst>
          </a:custGeom>
          <a:noFill/>
          <a:ln w="4763" cap="flat">
            <a:solidFill>
              <a:srgbClr val="C6C5C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7" name="Freeform 55"/>
          <p:cNvSpPr/>
          <p:nvPr/>
        </p:nvSpPr>
        <p:spPr bwMode="auto">
          <a:xfrm>
            <a:off x="3775182" y="1461923"/>
            <a:ext cx="2052522" cy="1819180"/>
          </a:xfrm>
          <a:custGeom>
            <a:avLst/>
            <a:gdLst>
              <a:gd name="T0" fmla="*/ 435 w 529"/>
              <a:gd name="T1" fmla="*/ 125 h 556"/>
              <a:gd name="T2" fmla="*/ 527 w 529"/>
              <a:gd name="T3" fmla="*/ 294 h 556"/>
              <a:gd name="T4" fmla="*/ 430 w 529"/>
              <a:gd name="T5" fmla="*/ 456 h 556"/>
              <a:gd name="T6" fmla="*/ 159 w 529"/>
              <a:gd name="T7" fmla="*/ 439 h 556"/>
              <a:gd name="T8" fmla="*/ 41 w 529"/>
              <a:gd name="T9" fmla="*/ 293 h 556"/>
              <a:gd name="T10" fmla="*/ 32 w 529"/>
              <a:gd name="T11" fmla="*/ 282 h 556"/>
              <a:gd name="T12" fmla="*/ 75 w 529"/>
              <a:gd name="T13" fmla="*/ 153 h 556"/>
              <a:gd name="T14" fmla="*/ 435 w 529"/>
              <a:gd name="T15" fmla="*/ 125 h 556"/>
              <a:gd name="connsiteX0" fmla="*/ 7816 w 9556"/>
              <a:gd name="connsiteY0" fmla="*/ 960 h 8070"/>
              <a:gd name="connsiteX1" fmla="*/ 9555 w 9556"/>
              <a:gd name="connsiteY1" fmla="*/ 4000 h 8070"/>
              <a:gd name="connsiteX2" fmla="*/ 7722 w 9556"/>
              <a:gd name="connsiteY2" fmla="*/ 6913 h 8070"/>
              <a:gd name="connsiteX3" fmla="*/ 2599 w 9556"/>
              <a:gd name="connsiteY3" fmla="*/ 6608 h 8070"/>
              <a:gd name="connsiteX4" fmla="*/ 368 w 9556"/>
              <a:gd name="connsiteY4" fmla="*/ 3982 h 8070"/>
              <a:gd name="connsiteX5" fmla="*/ 198 w 9556"/>
              <a:gd name="connsiteY5" fmla="*/ 3784 h 8070"/>
              <a:gd name="connsiteX6" fmla="*/ 1011 w 9556"/>
              <a:gd name="connsiteY6" fmla="*/ 1464 h 8070"/>
              <a:gd name="connsiteX7" fmla="*/ 7816 w 9556"/>
              <a:gd name="connsiteY7" fmla="*/ 960 h 8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56" h="8070">
                <a:moveTo>
                  <a:pt x="7816" y="960"/>
                </a:moveTo>
                <a:cubicBezTo>
                  <a:pt x="9026" y="2075"/>
                  <a:pt x="9593" y="2813"/>
                  <a:pt x="9555" y="4000"/>
                </a:cubicBezTo>
                <a:cubicBezTo>
                  <a:pt x="9498" y="5241"/>
                  <a:pt x="8478" y="5960"/>
                  <a:pt x="7722" y="6913"/>
                </a:cubicBezTo>
                <a:cubicBezTo>
                  <a:pt x="6304" y="8712"/>
                  <a:pt x="3090" y="8262"/>
                  <a:pt x="2599" y="6608"/>
                </a:cubicBezTo>
                <a:cubicBezTo>
                  <a:pt x="2202" y="5259"/>
                  <a:pt x="1010" y="4991"/>
                  <a:pt x="368" y="3982"/>
                </a:cubicBezTo>
                <a:cubicBezTo>
                  <a:pt x="330" y="3946"/>
                  <a:pt x="236" y="3856"/>
                  <a:pt x="198" y="3784"/>
                </a:cubicBezTo>
                <a:cubicBezTo>
                  <a:pt x="28" y="3388"/>
                  <a:pt x="-407" y="2381"/>
                  <a:pt x="1011" y="1464"/>
                </a:cubicBezTo>
                <a:cubicBezTo>
                  <a:pt x="1238" y="1068"/>
                  <a:pt x="5340" y="-1288"/>
                  <a:pt x="7816" y="960"/>
                </a:cubicBezTo>
                <a:close/>
              </a:path>
            </a:pathLst>
          </a:custGeom>
          <a:noFill/>
          <a:ln w="4763" cap="flat">
            <a:solidFill>
              <a:srgbClr val="C4C3C3"/>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8" name="Freeform 56"/>
          <p:cNvSpPr/>
          <p:nvPr/>
        </p:nvSpPr>
        <p:spPr bwMode="auto">
          <a:xfrm>
            <a:off x="3897556" y="1515825"/>
            <a:ext cx="1908319" cy="1712551"/>
          </a:xfrm>
          <a:custGeom>
            <a:avLst/>
            <a:gdLst>
              <a:gd name="T0" fmla="*/ 429 w 501"/>
              <a:gd name="T1" fmla="*/ 136 h 536"/>
              <a:gd name="T2" fmla="*/ 493 w 501"/>
              <a:gd name="T3" fmla="*/ 289 h 536"/>
              <a:gd name="T4" fmla="*/ 411 w 501"/>
              <a:gd name="T5" fmla="*/ 431 h 536"/>
              <a:gd name="T6" fmla="*/ 157 w 501"/>
              <a:gd name="T7" fmla="*/ 413 h 536"/>
              <a:gd name="T8" fmla="*/ 48 w 501"/>
              <a:gd name="T9" fmla="*/ 281 h 536"/>
              <a:gd name="T10" fmla="*/ 38 w 501"/>
              <a:gd name="T11" fmla="*/ 271 h 536"/>
              <a:gd name="T12" fmla="*/ 77 w 501"/>
              <a:gd name="T13" fmla="*/ 147 h 536"/>
              <a:gd name="T14" fmla="*/ 429 w 501"/>
              <a:gd name="T15" fmla="*/ 136 h 536"/>
              <a:gd name="connsiteX0" fmla="*/ 8070 w 9384"/>
              <a:gd name="connsiteY0" fmla="*/ 1121 h 7880"/>
              <a:gd name="connsiteX1" fmla="*/ 9347 w 9384"/>
              <a:gd name="connsiteY1" fmla="*/ 3976 h 7880"/>
              <a:gd name="connsiteX2" fmla="*/ 7711 w 9384"/>
              <a:gd name="connsiteY2" fmla="*/ 6625 h 7880"/>
              <a:gd name="connsiteX3" fmla="*/ 2641 w 9384"/>
              <a:gd name="connsiteY3" fmla="*/ 6289 h 7880"/>
              <a:gd name="connsiteX4" fmla="*/ 465 w 9384"/>
              <a:gd name="connsiteY4" fmla="*/ 3827 h 7880"/>
              <a:gd name="connsiteX5" fmla="*/ 265 w 9384"/>
              <a:gd name="connsiteY5" fmla="*/ 3640 h 7880"/>
              <a:gd name="connsiteX6" fmla="*/ 1044 w 9384"/>
              <a:gd name="connsiteY6" fmla="*/ 1327 h 7880"/>
              <a:gd name="connsiteX7" fmla="*/ 8070 w 9384"/>
              <a:gd name="connsiteY7" fmla="*/ 1121 h 7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84" h="7880">
                <a:moveTo>
                  <a:pt x="8070" y="1121"/>
                </a:moveTo>
                <a:cubicBezTo>
                  <a:pt x="9168" y="2259"/>
                  <a:pt x="9507" y="3024"/>
                  <a:pt x="9347" y="3976"/>
                </a:cubicBezTo>
                <a:cubicBezTo>
                  <a:pt x="9188" y="4965"/>
                  <a:pt x="8309" y="5655"/>
                  <a:pt x="7711" y="6625"/>
                </a:cubicBezTo>
                <a:cubicBezTo>
                  <a:pt x="6513" y="8584"/>
                  <a:pt x="3180" y="8080"/>
                  <a:pt x="2641" y="6289"/>
                </a:cubicBezTo>
                <a:cubicBezTo>
                  <a:pt x="2202" y="4797"/>
                  <a:pt x="1049" y="4360"/>
                  <a:pt x="465" y="3827"/>
                </a:cubicBezTo>
                <a:cubicBezTo>
                  <a:pt x="405" y="3789"/>
                  <a:pt x="305" y="3696"/>
                  <a:pt x="265" y="3640"/>
                </a:cubicBezTo>
                <a:cubicBezTo>
                  <a:pt x="66" y="3285"/>
                  <a:pt x="-493" y="2259"/>
                  <a:pt x="1044" y="1327"/>
                </a:cubicBezTo>
                <a:cubicBezTo>
                  <a:pt x="1184" y="1121"/>
                  <a:pt x="5615" y="-1416"/>
                  <a:pt x="8070" y="1121"/>
                </a:cubicBezTo>
                <a:close/>
              </a:path>
            </a:pathLst>
          </a:custGeom>
          <a:noFill/>
          <a:ln w="4763" cap="flat">
            <a:solidFill>
              <a:srgbClr val="C2C1C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9" name="Freeform 57"/>
          <p:cNvSpPr/>
          <p:nvPr/>
        </p:nvSpPr>
        <p:spPr bwMode="auto">
          <a:xfrm>
            <a:off x="3910013" y="1244601"/>
            <a:ext cx="2103438" cy="2095500"/>
          </a:xfrm>
          <a:custGeom>
            <a:avLst/>
            <a:gdLst>
              <a:gd name="T0" fmla="*/ 79 w 518"/>
              <a:gd name="T1" fmla="*/ 141 h 517"/>
              <a:gd name="T2" fmla="*/ 422 w 518"/>
              <a:gd name="T3" fmla="*/ 147 h 517"/>
              <a:gd name="T4" fmla="*/ 392 w 518"/>
              <a:gd name="T5" fmla="*/ 405 h 517"/>
              <a:gd name="T6" fmla="*/ 153 w 518"/>
              <a:gd name="T7" fmla="*/ 386 h 517"/>
              <a:gd name="T8" fmla="*/ 54 w 518"/>
              <a:gd name="T9" fmla="*/ 269 h 517"/>
              <a:gd name="T10" fmla="*/ 43 w 518"/>
              <a:gd name="T11" fmla="*/ 259 h 517"/>
              <a:gd name="T12" fmla="*/ 79 w 518"/>
              <a:gd name="T13" fmla="*/ 141 h 517"/>
            </a:gdLst>
            <a:ahLst/>
            <a:cxnLst>
              <a:cxn ang="0">
                <a:pos x="T0" y="T1"/>
              </a:cxn>
              <a:cxn ang="0">
                <a:pos x="T2" y="T3"/>
              </a:cxn>
              <a:cxn ang="0">
                <a:pos x="T4" y="T5"/>
              </a:cxn>
              <a:cxn ang="0">
                <a:pos x="T6" y="T7"/>
              </a:cxn>
              <a:cxn ang="0">
                <a:pos x="T8" y="T9"/>
              </a:cxn>
              <a:cxn ang="0">
                <a:pos x="T10" y="T11"/>
              </a:cxn>
              <a:cxn ang="0">
                <a:pos x="T12" y="T13"/>
              </a:cxn>
            </a:cxnLst>
            <a:rect l="0" t="0" r="r" b="b"/>
            <a:pathLst>
              <a:path w="518" h="517">
                <a:moveTo>
                  <a:pt x="79" y="141"/>
                </a:moveTo>
                <a:cubicBezTo>
                  <a:pt x="79" y="141"/>
                  <a:pt x="309" y="0"/>
                  <a:pt x="422" y="147"/>
                </a:cubicBezTo>
                <a:cubicBezTo>
                  <a:pt x="518" y="272"/>
                  <a:pt x="430" y="307"/>
                  <a:pt x="392" y="405"/>
                </a:cubicBezTo>
                <a:cubicBezTo>
                  <a:pt x="349" y="517"/>
                  <a:pt x="181" y="487"/>
                  <a:pt x="153" y="386"/>
                </a:cubicBezTo>
                <a:cubicBezTo>
                  <a:pt x="130" y="303"/>
                  <a:pt x="79" y="289"/>
                  <a:pt x="54" y="269"/>
                </a:cubicBezTo>
                <a:cubicBezTo>
                  <a:pt x="51" y="267"/>
                  <a:pt x="45" y="262"/>
                  <a:pt x="43" y="259"/>
                </a:cubicBezTo>
                <a:cubicBezTo>
                  <a:pt x="31" y="244"/>
                  <a:pt x="0" y="190"/>
                  <a:pt x="79" y="141"/>
                </a:cubicBezTo>
                <a:close/>
              </a:path>
            </a:pathLst>
          </a:custGeom>
          <a:noFill/>
          <a:ln w="4763" cap="flat">
            <a:solidFill>
              <a:srgbClr val="C0BFB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0" name="Freeform 58"/>
          <p:cNvSpPr/>
          <p:nvPr/>
        </p:nvSpPr>
        <p:spPr bwMode="auto">
          <a:xfrm>
            <a:off x="3910013" y="1244601"/>
            <a:ext cx="2103438" cy="2095500"/>
          </a:xfrm>
          <a:custGeom>
            <a:avLst/>
            <a:gdLst>
              <a:gd name="T0" fmla="*/ 79 w 518"/>
              <a:gd name="T1" fmla="*/ 141 h 517"/>
              <a:gd name="T2" fmla="*/ 422 w 518"/>
              <a:gd name="T3" fmla="*/ 147 h 517"/>
              <a:gd name="T4" fmla="*/ 392 w 518"/>
              <a:gd name="T5" fmla="*/ 405 h 517"/>
              <a:gd name="T6" fmla="*/ 153 w 518"/>
              <a:gd name="T7" fmla="*/ 386 h 517"/>
              <a:gd name="T8" fmla="*/ 51 w 518"/>
              <a:gd name="T9" fmla="*/ 267 h 517"/>
              <a:gd name="T10" fmla="*/ 43 w 518"/>
              <a:gd name="T11" fmla="*/ 259 h 517"/>
              <a:gd name="T12" fmla="*/ 79 w 518"/>
              <a:gd name="T13" fmla="*/ 141 h 517"/>
            </a:gdLst>
            <a:ahLst/>
            <a:cxnLst>
              <a:cxn ang="0">
                <a:pos x="T0" y="T1"/>
              </a:cxn>
              <a:cxn ang="0">
                <a:pos x="T2" y="T3"/>
              </a:cxn>
              <a:cxn ang="0">
                <a:pos x="T4" y="T5"/>
              </a:cxn>
              <a:cxn ang="0">
                <a:pos x="T6" y="T7"/>
              </a:cxn>
              <a:cxn ang="0">
                <a:pos x="T8" y="T9"/>
              </a:cxn>
              <a:cxn ang="0">
                <a:pos x="T10" y="T11"/>
              </a:cxn>
              <a:cxn ang="0">
                <a:pos x="T12" y="T13"/>
              </a:cxn>
            </a:cxnLst>
            <a:rect l="0" t="0" r="r" b="b"/>
            <a:pathLst>
              <a:path w="518" h="517">
                <a:moveTo>
                  <a:pt x="79" y="141"/>
                </a:moveTo>
                <a:cubicBezTo>
                  <a:pt x="79" y="141"/>
                  <a:pt x="309" y="0"/>
                  <a:pt x="422" y="147"/>
                </a:cubicBezTo>
                <a:cubicBezTo>
                  <a:pt x="518" y="272"/>
                  <a:pt x="430" y="307"/>
                  <a:pt x="392" y="405"/>
                </a:cubicBezTo>
                <a:cubicBezTo>
                  <a:pt x="349" y="517"/>
                  <a:pt x="181" y="487"/>
                  <a:pt x="153" y="386"/>
                </a:cubicBezTo>
                <a:cubicBezTo>
                  <a:pt x="130" y="303"/>
                  <a:pt x="76" y="287"/>
                  <a:pt x="51" y="267"/>
                </a:cubicBezTo>
                <a:cubicBezTo>
                  <a:pt x="48" y="265"/>
                  <a:pt x="45" y="262"/>
                  <a:pt x="43" y="259"/>
                </a:cubicBezTo>
                <a:cubicBezTo>
                  <a:pt x="31" y="244"/>
                  <a:pt x="0" y="190"/>
                  <a:pt x="79" y="141"/>
                </a:cubicBezTo>
                <a:close/>
              </a:path>
            </a:pathLst>
          </a:custGeom>
          <a:solidFill>
            <a:srgbClr val="04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2" name="文本框 31"/>
          <p:cNvSpPr txBox="1"/>
          <p:nvPr/>
        </p:nvSpPr>
        <p:spPr>
          <a:xfrm>
            <a:off x="4779003" y="3221092"/>
            <a:ext cx="2675732" cy="83099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dirty="0">
                <a:ln>
                  <a:noFill/>
                </a:ln>
                <a:solidFill>
                  <a:prstClr val="black"/>
                </a:solidFill>
                <a:effectLst/>
                <a:uLnTx/>
                <a:uFillTx/>
                <a:latin typeface="华文宋体" panose="02010600040101010101" pitchFamily="2" charset="-122"/>
                <a:ea typeface="华文宋体" panose="02010600040101010101" pitchFamily="2" charset="-122"/>
                <a:cs typeface="+mn-cs"/>
              </a:rPr>
              <a:t>THANKS</a:t>
            </a:r>
            <a:endParaRPr kumimoji="0" lang="zh-CN" altLang="en-US" sz="4800" b="1" i="0" u="none" strike="noStrike" kern="1200" cap="none" spc="0" normalizeH="0" baseline="0" noProof="0" dirty="0">
              <a:ln>
                <a:noFill/>
              </a:ln>
              <a:solidFill>
                <a:prstClr val="black"/>
              </a:solidFill>
              <a:effectLst/>
              <a:uLnTx/>
              <a:uFillTx/>
              <a:latin typeface="华文宋体" panose="02010600040101010101" pitchFamily="2" charset="-122"/>
              <a:ea typeface="华文宋体" panose="02010600040101010101" pitchFamily="2" charset="-122"/>
              <a:cs typeface="+mn-cs"/>
            </a:endParaRPr>
          </a:p>
        </p:txBody>
      </p:sp>
      <p:sp>
        <p:nvSpPr>
          <p:cNvPr id="33" name="矩形 32"/>
          <p:cNvSpPr/>
          <p:nvPr/>
        </p:nvSpPr>
        <p:spPr>
          <a:xfrm>
            <a:off x="5792307" y="4061424"/>
            <a:ext cx="2070735" cy="306705"/>
          </a:xfrm>
          <a:prstGeom prst="rect">
            <a:avLst/>
          </a:prstGeom>
        </p:spPr>
        <p:txBody>
          <a:bodyPr wrap="none">
            <a:spAutoFit/>
          </a:bodyPr>
          <a:lstStyle/>
          <a:p>
            <a:pPr lvl="0">
              <a:defRPr/>
            </a:pPr>
            <a:r>
              <a:rPr lang="en-US" altLang="zh-CN" sz="1400" i="1" dirty="0">
                <a:solidFill>
                  <a:prstClr val="black">
                    <a:lumMod val="50000"/>
                    <a:lumOff val="50000"/>
                  </a:prstClr>
                </a:solidFill>
                <a:latin typeface="华文宋体" panose="02010600040101010101" pitchFamily="2" charset="-122"/>
                <a:ea typeface="华文宋体" panose="02010600040101010101" pitchFamily="2" charset="-122"/>
              </a:rPr>
              <a:t>Report: </a:t>
            </a:r>
            <a:r>
              <a:rPr lang="zh-CN" altLang="en-US" sz="1400" i="1" dirty="0">
                <a:solidFill>
                  <a:prstClr val="black">
                    <a:lumMod val="50000"/>
                    <a:lumOff val="50000"/>
                  </a:prstClr>
                </a:solidFill>
                <a:latin typeface="华文宋体" panose="02010600040101010101" pitchFamily="2" charset="-122"/>
                <a:ea typeface="华文宋体" panose="02010600040101010101" pitchFamily="2" charset="-122"/>
              </a:rPr>
              <a:t>李晓康</a:t>
            </a:r>
            <a:r>
              <a:rPr lang="en-US" altLang="zh-CN" sz="1400" i="1" dirty="0">
                <a:solidFill>
                  <a:prstClr val="black">
                    <a:lumMod val="50000"/>
                    <a:lumOff val="50000"/>
                  </a:prstClr>
                </a:solidFill>
                <a:latin typeface="华文宋体" panose="02010600040101010101" pitchFamily="2" charset="-122"/>
                <a:ea typeface="华文宋体" panose="02010600040101010101" pitchFamily="2" charset="-122"/>
              </a:rPr>
              <a:t> 191250075</a:t>
            </a:r>
            <a:endParaRPr lang="en-US" altLang="zh-CN" sz="1400" i="1" dirty="0">
              <a:solidFill>
                <a:prstClr val="black">
                  <a:lumMod val="50000"/>
                  <a:lumOff val="50000"/>
                </a:prstClr>
              </a:solidFill>
              <a:latin typeface="华文宋体" panose="02010600040101010101" pitchFamily="2" charset="-122"/>
              <a:ea typeface="华文宋体" panose="02010600040101010101" pitchFamily="2" charset="-122"/>
            </a:endParaRPr>
          </a:p>
        </p:txBody>
      </p:sp>
      <p:sp>
        <p:nvSpPr>
          <p:cNvPr id="34" name="文本框 33"/>
          <p:cNvSpPr txBox="1"/>
          <p:nvPr/>
        </p:nvSpPr>
        <p:spPr>
          <a:xfrm>
            <a:off x="4464244" y="1813978"/>
            <a:ext cx="995680" cy="107632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white"/>
                </a:solidFill>
                <a:effectLst/>
                <a:uLnTx/>
                <a:uFillTx/>
                <a:latin typeface="Agency FB" panose="020B0503020202020204" pitchFamily="34" charset="0"/>
                <a:cs typeface="+mn-cs"/>
              </a:rPr>
              <a:t>工具</a:t>
            </a:r>
            <a:endParaRPr kumimoji="0" lang="zh-CN" altLang="en-US" sz="3200" b="0" i="0" u="none" strike="noStrike" kern="1200" cap="none" spc="0" normalizeH="0" baseline="0" noProof="0" dirty="0">
              <a:ln>
                <a:noFill/>
              </a:ln>
              <a:solidFill>
                <a:prstClr val="white"/>
              </a:solidFill>
              <a:effectLst/>
              <a:uLnTx/>
              <a:uFillTx/>
              <a:latin typeface="Agency FB" panose="020B0503020202020204" pitchFamily="34" charset="0"/>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white"/>
                </a:solidFill>
                <a:effectLst/>
                <a:uLnTx/>
                <a:uFillTx/>
                <a:latin typeface="Agency FB" panose="020B0503020202020204" pitchFamily="34" charset="0"/>
                <a:cs typeface="+mn-cs"/>
              </a:rPr>
              <a:t>理解</a:t>
            </a:r>
            <a:endParaRPr kumimoji="0" lang="zh-CN" altLang="en-US" sz="3200" b="0" i="0" u="none" strike="noStrike" kern="1200" cap="none" spc="0" normalizeH="0" baseline="0" noProof="0" dirty="0">
              <a:ln>
                <a:noFill/>
              </a:ln>
              <a:solidFill>
                <a:prstClr val="white"/>
              </a:solidFill>
              <a:effectLst/>
              <a:uLnTx/>
              <a:uFillTx/>
              <a:latin typeface="Agency FB" panose="020B0503020202020204" pitchFamily="34" charset="0"/>
              <a:cs typeface="+mn-cs"/>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win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par>
                                <p:cTn id="8" presetID="6" presetClass="emph" presetSubtype="0" fill="hold" grpId="1" nodeType="withEffect">
                                  <p:stCondLst>
                                    <p:cond delay="0"/>
                                  </p:stCondLst>
                                  <p:childTnLst>
                                    <p:animScale>
                                      <p:cBhvr>
                                        <p:cTn id="9" dur="10" fill="hold"/>
                                        <p:tgtEl>
                                          <p:spTgt spid="30"/>
                                        </p:tgtEl>
                                      </p:cBhvr>
                                      <p:by x="1000000" y="1000000"/>
                                    </p:animScale>
                                  </p:childTnLst>
                                </p:cTn>
                              </p:par>
                              <p:par>
                                <p:cTn id="10" presetID="6" presetClass="emph" presetSubtype="0" fill="hold" grpId="2" nodeType="withEffect">
                                  <p:stCondLst>
                                    <p:cond delay="0"/>
                                  </p:stCondLst>
                                  <p:childTnLst>
                                    <p:animScale>
                                      <p:cBhvr>
                                        <p:cTn id="11" dur="750" fill="hold"/>
                                        <p:tgtEl>
                                          <p:spTgt spid="30"/>
                                        </p:tgtEl>
                                      </p:cBhvr>
                                      <p:by x="10000" y="10000"/>
                                    </p:animScale>
                                  </p:childTnLst>
                                </p:cTn>
                              </p:par>
                              <p:par>
                                <p:cTn id="12" presetID="10" presetClass="entr" presetSubtype="0" fill="hold" grpId="0" nodeType="withEffect">
                                  <p:stCondLst>
                                    <p:cond delay="0"/>
                                  </p:stCondLst>
                                  <p:childTnLst>
                                    <p:set>
                                      <p:cBhvr>
                                        <p:cTn id="13" dur="1" fill="hold">
                                          <p:stCondLst>
                                            <p:cond delay="0"/>
                                          </p:stCondLst>
                                        </p:cTn>
                                        <p:tgtEl>
                                          <p:spTgt spid="34"/>
                                        </p:tgtEl>
                                        <p:attrNameLst>
                                          <p:attrName>style.visibility</p:attrName>
                                        </p:attrNameLst>
                                      </p:cBhvr>
                                      <p:to>
                                        <p:strVal val="visible"/>
                                      </p:to>
                                    </p:set>
                                    <p:animEffect transition="in" filter="fade">
                                      <p:cBhvr>
                                        <p:cTn id="14" dur="500"/>
                                        <p:tgtEl>
                                          <p:spTgt spid="34"/>
                                        </p:tgtEl>
                                      </p:cBhvr>
                                    </p:animEffect>
                                  </p:childTnLst>
                                </p:cTn>
                              </p:par>
                              <p:par>
                                <p:cTn id="15" presetID="6" presetClass="emph" presetSubtype="0" fill="hold" grpId="1" nodeType="withEffect">
                                  <p:stCondLst>
                                    <p:cond delay="0"/>
                                  </p:stCondLst>
                                  <p:childTnLst>
                                    <p:animScale>
                                      <p:cBhvr>
                                        <p:cTn id="16" dur="10" fill="hold"/>
                                        <p:tgtEl>
                                          <p:spTgt spid="34"/>
                                        </p:tgtEl>
                                      </p:cBhvr>
                                      <p:by x="1000000" y="1000000"/>
                                    </p:animScale>
                                  </p:childTnLst>
                                </p:cTn>
                              </p:par>
                              <p:par>
                                <p:cTn id="17" presetID="6" presetClass="emph" presetSubtype="0" fill="hold" grpId="2" nodeType="withEffect">
                                  <p:stCondLst>
                                    <p:cond delay="0"/>
                                  </p:stCondLst>
                                  <p:childTnLst>
                                    <p:animScale>
                                      <p:cBhvr>
                                        <p:cTn id="18" dur="750" fill="hold"/>
                                        <p:tgtEl>
                                          <p:spTgt spid="34"/>
                                        </p:tgtEl>
                                      </p:cBhvr>
                                      <p:by x="10000" y="10000"/>
                                    </p:animScale>
                                  </p:childTnLst>
                                </p:cTn>
                              </p:par>
                              <p:par>
                                <p:cTn id="19" presetID="10" presetClass="entr" presetSubtype="0" fill="hold" grpId="0" nodeType="withEffect" nodePh="1">
                                  <p:stCondLst>
                                    <p:cond delay="2000"/>
                                  </p:stCondLst>
                                  <p:endCondLst>
                                    <p:cond evt="begin" delay="0">
                                      <p:tn val="19"/>
                                    </p:cond>
                                  </p:end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par>
                                <p:cTn id="22" presetID="10" presetClass="entr" presetSubtype="0" fill="hold" grpId="0" nodeType="withEffect">
                                  <p:stCondLst>
                                    <p:cond delay="195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par>
                                <p:cTn id="25" presetID="10" presetClass="entr" presetSubtype="0" fill="hold" grpId="0" nodeType="withEffect">
                                  <p:stCondLst>
                                    <p:cond delay="190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par>
                                <p:cTn id="28" presetID="10" presetClass="entr" presetSubtype="0" fill="hold" grpId="0" nodeType="withEffect">
                                  <p:stCondLst>
                                    <p:cond delay="185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500"/>
                                        <p:tgtEl>
                                          <p:spTgt spid="10"/>
                                        </p:tgtEl>
                                      </p:cBhvr>
                                    </p:animEffect>
                                  </p:childTnLst>
                                </p:cTn>
                              </p:par>
                              <p:par>
                                <p:cTn id="31" presetID="10" presetClass="entr" presetSubtype="0" fill="hold" grpId="0" nodeType="withEffect">
                                  <p:stCondLst>
                                    <p:cond delay="180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500"/>
                                        <p:tgtEl>
                                          <p:spTgt spid="11"/>
                                        </p:tgtEl>
                                      </p:cBhvr>
                                    </p:animEffect>
                                  </p:childTnLst>
                                </p:cTn>
                              </p:par>
                              <p:par>
                                <p:cTn id="34" presetID="10" presetClass="entr" presetSubtype="0" fill="hold" grpId="0" nodeType="withEffect">
                                  <p:stCondLst>
                                    <p:cond delay="175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500"/>
                                        <p:tgtEl>
                                          <p:spTgt spid="12"/>
                                        </p:tgtEl>
                                      </p:cBhvr>
                                    </p:animEffect>
                                  </p:childTnLst>
                                </p:cTn>
                              </p:par>
                              <p:par>
                                <p:cTn id="37" presetID="10" presetClass="entr" presetSubtype="0" fill="hold" grpId="0" nodeType="withEffect">
                                  <p:stCondLst>
                                    <p:cond delay="1700"/>
                                  </p:stCondLst>
                                  <p:childTnLst>
                                    <p:set>
                                      <p:cBhvr>
                                        <p:cTn id="38" dur="1" fill="hold">
                                          <p:stCondLst>
                                            <p:cond delay="0"/>
                                          </p:stCondLst>
                                        </p:cTn>
                                        <p:tgtEl>
                                          <p:spTgt spid="13"/>
                                        </p:tgtEl>
                                        <p:attrNameLst>
                                          <p:attrName>style.visibility</p:attrName>
                                        </p:attrNameLst>
                                      </p:cBhvr>
                                      <p:to>
                                        <p:strVal val="visible"/>
                                      </p:to>
                                    </p:set>
                                    <p:animEffect transition="in" filter="fade">
                                      <p:cBhvr>
                                        <p:cTn id="39" dur="500"/>
                                        <p:tgtEl>
                                          <p:spTgt spid="13"/>
                                        </p:tgtEl>
                                      </p:cBhvr>
                                    </p:animEffect>
                                  </p:childTnLst>
                                </p:cTn>
                              </p:par>
                              <p:par>
                                <p:cTn id="40" presetID="10" presetClass="entr" presetSubtype="0" fill="hold" grpId="0" nodeType="withEffect">
                                  <p:stCondLst>
                                    <p:cond delay="165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500"/>
                                        <p:tgtEl>
                                          <p:spTgt spid="14"/>
                                        </p:tgtEl>
                                      </p:cBhvr>
                                    </p:animEffect>
                                  </p:childTnLst>
                                </p:cTn>
                              </p:par>
                              <p:par>
                                <p:cTn id="43" presetID="10" presetClass="entr" presetSubtype="0" fill="hold" grpId="0" nodeType="withEffect">
                                  <p:stCondLst>
                                    <p:cond delay="1600"/>
                                  </p:stCondLst>
                                  <p:childTnLst>
                                    <p:set>
                                      <p:cBhvr>
                                        <p:cTn id="44" dur="1" fill="hold">
                                          <p:stCondLst>
                                            <p:cond delay="0"/>
                                          </p:stCondLst>
                                        </p:cTn>
                                        <p:tgtEl>
                                          <p:spTgt spid="15"/>
                                        </p:tgtEl>
                                        <p:attrNameLst>
                                          <p:attrName>style.visibility</p:attrName>
                                        </p:attrNameLst>
                                      </p:cBhvr>
                                      <p:to>
                                        <p:strVal val="visible"/>
                                      </p:to>
                                    </p:set>
                                    <p:animEffect transition="in" filter="fade">
                                      <p:cBhvr>
                                        <p:cTn id="45" dur="500"/>
                                        <p:tgtEl>
                                          <p:spTgt spid="15"/>
                                        </p:tgtEl>
                                      </p:cBhvr>
                                    </p:animEffect>
                                  </p:childTnLst>
                                </p:cTn>
                              </p:par>
                              <p:par>
                                <p:cTn id="46" presetID="10" presetClass="entr" presetSubtype="0" fill="hold" grpId="0" nodeType="withEffect">
                                  <p:stCondLst>
                                    <p:cond delay="1550"/>
                                  </p:stCondLst>
                                  <p:childTnLst>
                                    <p:set>
                                      <p:cBhvr>
                                        <p:cTn id="47" dur="1" fill="hold">
                                          <p:stCondLst>
                                            <p:cond delay="0"/>
                                          </p:stCondLst>
                                        </p:cTn>
                                        <p:tgtEl>
                                          <p:spTgt spid="16"/>
                                        </p:tgtEl>
                                        <p:attrNameLst>
                                          <p:attrName>style.visibility</p:attrName>
                                        </p:attrNameLst>
                                      </p:cBhvr>
                                      <p:to>
                                        <p:strVal val="visible"/>
                                      </p:to>
                                    </p:set>
                                    <p:animEffect transition="in" filter="fade">
                                      <p:cBhvr>
                                        <p:cTn id="48" dur="500"/>
                                        <p:tgtEl>
                                          <p:spTgt spid="16"/>
                                        </p:tgtEl>
                                      </p:cBhvr>
                                    </p:animEffect>
                                  </p:childTnLst>
                                </p:cTn>
                              </p:par>
                              <p:par>
                                <p:cTn id="49" presetID="10" presetClass="entr" presetSubtype="0" fill="hold" grpId="0" nodeType="withEffect">
                                  <p:stCondLst>
                                    <p:cond delay="1500"/>
                                  </p:stCondLst>
                                  <p:childTnLst>
                                    <p:set>
                                      <p:cBhvr>
                                        <p:cTn id="50" dur="1" fill="hold">
                                          <p:stCondLst>
                                            <p:cond delay="0"/>
                                          </p:stCondLst>
                                        </p:cTn>
                                        <p:tgtEl>
                                          <p:spTgt spid="17"/>
                                        </p:tgtEl>
                                        <p:attrNameLst>
                                          <p:attrName>style.visibility</p:attrName>
                                        </p:attrNameLst>
                                      </p:cBhvr>
                                      <p:to>
                                        <p:strVal val="visible"/>
                                      </p:to>
                                    </p:set>
                                    <p:animEffect transition="in" filter="fade">
                                      <p:cBhvr>
                                        <p:cTn id="51" dur="500"/>
                                        <p:tgtEl>
                                          <p:spTgt spid="17"/>
                                        </p:tgtEl>
                                      </p:cBhvr>
                                    </p:animEffect>
                                  </p:childTnLst>
                                </p:cTn>
                              </p:par>
                              <p:par>
                                <p:cTn id="52" presetID="10" presetClass="entr" presetSubtype="0" fill="hold" grpId="0" nodeType="withEffect">
                                  <p:stCondLst>
                                    <p:cond delay="1450"/>
                                  </p:stCondLst>
                                  <p:childTnLst>
                                    <p:set>
                                      <p:cBhvr>
                                        <p:cTn id="53" dur="1" fill="hold">
                                          <p:stCondLst>
                                            <p:cond delay="0"/>
                                          </p:stCondLst>
                                        </p:cTn>
                                        <p:tgtEl>
                                          <p:spTgt spid="18"/>
                                        </p:tgtEl>
                                        <p:attrNameLst>
                                          <p:attrName>style.visibility</p:attrName>
                                        </p:attrNameLst>
                                      </p:cBhvr>
                                      <p:to>
                                        <p:strVal val="visible"/>
                                      </p:to>
                                    </p:set>
                                    <p:animEffect transition="in" filter="fade">
                                      <p:cBhvr>
                                        <p:cTn id="54" dur="500"/>
                                        <p:tgtEl>
                                          <p:spTgt spid="18"/>
                                        </p:tgtEl>
                                      </p:cBhvr>
                                    </p:animEffect>
                                  </p:childTnLst>
                                </p:cTn>
                              </p:par>
                              <p:par>
                                <p:cTn id="55" presetID="10" presetClass="entr" presetSubtype="0" fill="hold" grpId="0" nodeType="withEffect">
                                  <p:stCondLst>
                                    <p:cond delay="1400"/>
                                  </p:stCondLst>
                                  <p:childTnLst>
                                    <p:set>
                                      <p:cBhvr>
                                        <p:cTn id="56" dur="1" fill="hold">
                                          <p:stCondLst>
                                            <p:cond delay="0"/>
                                          </p:stCondLst>
                                        </p:cTn>
                                        <p:tgtEl>
                                          <p:spTgt spid="19"/>
                                        </p:tgtEl>
                                        <p:attrNameLst>
                                          <p:attrName>style.visibility</p:attrName>
                                        </p:attrNameLst>
                                      </p:cBhvr>
                                      <p:to>
                                        <p:strVal val="visible"/>
                                      </p:to>
                                    </p:set>
                                    <p:animEffect transition="in" filter="fade">
                                      <p:cBhvr>
                                        <p:cTn id="57" dur="500"/>
                                        <p:tgtEl>
                                          <p:spTgt spid="19"/>
                                        </p:tgtEl>
                                      </p:cBhvr>
                                    </p:animEffect>
                                  </p:childTnLst>
                                </p:cTn>
                              </p:par>
                              <p:par>
                                <p:cTn id="58" presetID="10" presetClass="entr" presetSubtype="0" fill="hold" grpId="0" nodeType="withEffect">
                                  <p:stCondLst>
                                    <p:cond delay="1350"/>
                                  </p:stCondLst>
                                  <p:childTnLst>
                                    <p:set>
                                      <p:cBhvr>
                                        <p:cTn id="59" dur="1" fill="hold">
                                          <p:stCondLst>
                                            <p:cond delay="0"/>
                                          </p:stCondLst>
                                        </p:cTn>
                                        <p:tgtEl>
                                          <p:spTgt spid="20"/>
                                        </p:tgtEl>
                                        <p:attrNameLst>
                                          <p:attrName>style.visibility</p:attrName>
                                        </p:attrNameLst>
                                      </p:cBhvr>
                                      <p:to>
                                        <p:strVal val="visible"/>
                                      </p:to>
                                    </p:set>
                                    <p:animEffect transition="in" filter="fade">
                                      <p:cBhvr>
                                        <p:cTn id="60" dur="500"/>
                                        <p:tgtEl>
                                          <p:spTgt spid="20"/>
                                        </p:tgtEl>
                                      </p:cBhvr>
                                    </p:animEffect>
                                  </p:childTnLst>
                                </p:cTn>
                              </p:par>
                              <p:par>
                                <p:cTn id="61" presetID="10" presetClass="entr" presetSubtype="0" fill="hold" grpId="0" nodeType="withEffect">
                                  <p:stCondLst>
                                    <p:cond delay="1300"/>
                                  </p:stCondLst>
                                  <p:childTnLst>
                                    <p:set>
                                      <p:cBhvr>
                                        <p:cTn id="62" dur="1" fill="hold">
                                          <p:stCondLst>
                                            <p:cond delay="0"/>
                                          </p:stCondLst>
                                        </p:cTn>
                                        <p:tgtEl>
                                          <p:spTgt spid="21"/>
                                        </p:tgtEl>
                                        <p:attrNameLst>
                                          <p:attrName>style.visibility</p:attrName>
                                        </p:attrNameLst>
                                      </p:cBhvr>
                                      <p:to>
                                        <p:strVal val="visible"/>
                                      </p:to>
                                    </p:set>
                                    <p:animEffect transition="in" filter="fade">
                                      <p:cBhvr>
                                        <p:cTn id="63" dur="500"/>
                                        <p:tgtEl>
                                          <p:spTgt spid="21"/>
                                        </p:tgtEl>
                                      </p:cBhvr>
                                    </p:animEffect>
                                  </p:childTnLst>
                                </p:cTn>
                              </p:par>
                              <p:par>
                                <p:cTn id="64" presetID="10" presetClass="entr" presetSubtype="0" fill="hold" grpId="0" nodeType="withEffect">
                                  <p:stCondLst>
                                    <p:cond delay="1250"/>
                                  </p:stCondLst>
                                  <p:childTnLst>
                                    <p:set>
                                      <p:cBhvr>
                                        <p:cTn id="65" dur="1" fill="hold">
                                          <p:stCondLst>
                                            <p:cond delay="0"/>
                                          </p:stCondLst>
                                        </p:cTn>
                                        <p:tgtEl>
                                          <p:spTgt spid="22"/>
                                        </p:tgtEl>
                                        <p:attrNameLst>
                                          <p:attrName>style.visibility</p:attrName>
                                        </p:attrNameLst>
                                      </p:cBhvr>
                                      <p:to>
                                        <p:strVal val="visible"/>
                                      </p:to>
                                    </p:set>
                                    <p:animEffect transition="in" filter="fade">
                                      <p:cBhvr>
                                        <p:cTn id="66" dur="500"/>
                                        <p:tgtEl>
                                          <p:spTgt spid="22"/>
                                        </p:tgtEl>
                                      </p:cBhvr>
                                    </p:animEffect>
                                  </p:childTnLst>
                                </p:cTn>
                              </p:par>
                              <p:par>
                                <p:cTn id="67" presetID="10" presetClass="entr" presetSubtype="0" fill="hold" grpId="0" nodeType="withEffect">
                                  <p:stCondLst>
                                    <p:cond delay="1250"/>
                                  </p:stCondLst>
                                  <p:childTnLst>
                                    <p:set>
                                      <p:cBhvr>
                                        <p:cTn id="68" dur="1" fill="hold">
                                          <p:stCondLst>
                                            <p:cond delay="0"/>
                                          </p:stCondLst>
                                        </p:cTn>
                                        <p:tgtEl>
                                          <p:spTgt spid="23"/>
                                        </p:tgtEl>
                                        <p:attrNameLst>
                                          <p:attrName>style.visibility</p:attrName>
                                        </p:attrNameLst>
                                      </p:cBhvr>
                                      <p:to>
                                        <p:strVal val="visible"/>
                                      </p:to>
                                    </p:set>
                                    <p:animEffect transition="in" filter="fade">
                                      <p:cBhvr>
                                        <p:cTn id="69" dur="500"/>
                                        <p:tgtEl>
                                          <p:spTgt spid="23"/>
                                        </p:tgtEl>
                                      </p:cBhvr>
                                    </p:animEffect>
                                  </p:childTnLst>
                                </p:cTn>
                              </p:par>
                              <p:par>
                                <p:cTn id="70" presetID="10" presetClass="entr" presetSubtype="0" fill="hold" grpId="0" nodeType="withEffect">
                                  <p:stCondLst>
                                    <p:cond delay="1250"/>
                                  </p:stCondLst>
                                  <p:childTnLst>
                                    <p:set>
                                      <p:cBhvr>
                                        <p:cTn id="71" dur="1" fill="hold">
                                          <p:stCondLst>
                                            <p:cond delay="0"/>
                                          </p:stCondLst>
                                        </p:cTn>
                                        <p:tgtEl>
                                          <p:spTgt spid="24"/>
                                        </p:tgtEl>
                                        <p:attrNameLst>
                                          <p:attrName>style.visibility</p:attrName>
                                        </p:attrNameLst>
                                      </p:cBhvr>
                                      <p:to>
                                        <p:strVal val="visible"/>
                                      </p:to>
                                    </p:set>
                                    <p:animEffect transition="in" filter="fade">
                                      <p:cBhvr>
                                        <p:cTn id="72" dur="500"/>
                                        <p:tgtEl>
                                          <p:spTgt spid="24"/>
                                        </p:tgtEl>
                                      </p:cBhvr>
                                    </p:animEffect>
                                  </p:childTnLst>
                                </p:cTn>
                              </p:par>
                              <p:par>
                                <p:cTn id="73" presetID="10" presetClass="entr" presetSubtype="0" fill="hold" grpId="0" nodeType="withEffect">
                                  <p:stCondLst>
                                    <p:cond delay="1250"/>
                                  </p:stCondLst>
                                  <p:childTnLst>
                                    <p:set>
                                      <p:cBhvr>
                                        <p:cTn id="74" dur="1" fill="hold">
                                          <p:stCondLst>
                                            <p:cond delay="0"/>
                                          </p:stCondLst>
                                        </p:cTn>
                                        <p:tgtEl>
                                          <p:spTgt spid="25"/>
                                        </p:tgtEl>
                                        <p:attrNameLst>
                                          <p:attrName>style.visibility</p:attrName>
                                        </p:attrNameLst>
                                      </p:cBhvr>
                                      <p:to>
                                        <p:strVal val="visible"/>
                                      </p:to>
                                    </p:set>
                                    <p:animEffect transition="in" filter="fade">
                                      <p:cBhvr>
                                        <p:cTn id="75" dur="500"/>
                                        <p:tgtEl>
                                          <p:spTgt spid="25"/>
                                        </p:tgtEl>
                                      </p:cBhvr>
                                    </p:animEffect>
                                  </p:childTnLst>
                                </p:cTn>
                              </p:par>
                              <p:par>
                                <p:cTn id="76" presetID="10" presetClass="entr" presetSubtype="0" fill="hold" grpId="0" nodeType="withEffect">
                                  <p:stCondLst>
                                    <p:cond delay="1250"/>
                                  </p:stCondLst>
                                  <p:childTnLst>
                                    <p:set>
                                      <p:cBhvr>
                                        <p:cTn id="77" dur="1" fill="hold">
                                          <p:stCondLst>
                                            <p:cond delay="0"/>
                                          </p:stCondLst>
                                        </p:cTn>
                                        <p:tgtEl>
                                          <p:spTgt spid="26"/>
                                        </p:tgtEl>
                                        <p:attrNameLst>
                                          <p:attrName>style.visibility</p:attrName>
                                        </p:attrNameLst>
                                      </p:cBhvr>
                                      <p:to>
                                        <p:strVal val="visible"/>
                                      </p:to>
                                    </p:set>
                                    <p:animEffect transition="in" filter="fade">
                                      <p:cBhvr>
                                        <p:cTn id="78" dur="500"/>
                                        <p:tgtEl>
                                          <p:spTgt spid="26"/>
                                        </p:tgtEl>
                                      </p:cBhvr>
                                    </p:animEffect>
                                  </p:childTnLst>
                                </p:cTn>
                              </p:par>
                              <p:par>
                                <p:cTn id="79" presetID="10" presetClass="entr" presetSubtype="0" fill="hold" grpId="0" nodeType="withEffect">
                                  <p:stCondLst>
                                    <p:cond delay="1250"/>
                                  </p:stCondLst>
                                  <p:childTnLst>
                                    <p:set>
                                      <p:cBhvr>
                                        <p:cTn id="80" dur="1" fill="hold">
                                          <p:stCondLst>
                                            <p:cond delay="0"/>
                                          </p:stCondLst>
                                        </p:cTn>
                                        <p:tgtEl>
                                          <p:spTgt spid="27"/>
                                        </p:tgtEl>
                                        <p:attrNameLst>
                                          <p:attrName>style.visibility</p:attrName>
                                        </p:attrNameLst>
                                      </p:cBhvr>
                                      <p:to>
                                        <p:strVal val="visible"/>
                                      </p:to>
                                    </p:set>
                                    <p:animEffect transition="in" filter="fade">
                                      <p:cBhvr>
                                        <p:cTn id="81" dur="500"/>
                                        <p:tgtEl>
                                          <p:spTgt spid="27"/>
                                        </p:tgtEl>
                                      </p:cBhvr>
                                    </p:animEffect>
                                  </p:childTnLst>
                                </p:cTn>
                              </p:par>
                              <p:par>
                                <p:cTn id="82" presetID="10" presetClass="entr" presetSubtype="0" fill="hold" grpId="0" nodeType="withEffect">
                                  <p:stCondLst>
                                    <p:cond delay="1250"/>
                                  </p:stCondLst>
                                  <p:childTnLst>
                                    <p:set>
                                      <p:cBhvr>
                                        <p:cTn id="83" dur="1" fill="hold">
                                          <p:stCondLst>
                                            <p:cond delay="0"/>
                                          </p:stCondLst>
                                        </p:cTn>
                                        <p:tgtEl>
                                          <p:spTgt spid="28"/>
                                        </p:tgtEl>
                                        <p:attrNameLst>
                                          <p:attrName>style.visibility</p:attrName>
                                        </p:attrNameLst>
                                      </p:cBhvr>
                                      <p:to>
                                        <p:strVal val="visible"/>
                                      </p:to>
                                    </p:set>
                                    <p:animEffect transition="in" filter="fade">
                                      <p:cBhvr>
                                        <p:cTn id="84" dur="500"/>
                                        <p:tgtEl>
                                          <p:spTgt spid="28"/>
                                        </p:tgtEl>
                                      </p:cBhvr>
                                    </p:animEffect>
                                  </p:childTnLst>
                                </p:cTn>
                              </p:par>
                              <p:par>
                                <p:cTn id="85" presetID="10" presetClass="entr" presetSubtype="0" fill="hold" grpId="0" nodeType="withEffect">
                                  <p:stCondLst>
                                    <p:cond delay="1250"/>
                                  </p:stCondLst>
                                  <p:childTnLst>
                                    <p:set>
                                      <p:cBhvr>
                                        <p:cTn id="86" dur="1" fill="hold">
                                          <p:stCondLst>
                                            <p:cond delay="0"/>
                                          </p:stCondLst>
                                        </p:cTn>
                                        <p:tgtEl>
                                          <p:spTgt spid="29"/>
                                        </p:tgtEl>
                                        <p:attrNameLst>
                                          <p:attrName>style.visibility</p:attrName>
                                        </p:attrNameLst>
                                      </p:cBhvr>
                                      <p:to>
                                        <p:strVal val="visible"/>
                                      </p:to>
                                    </p:set>
                                    <p:animEffect transition="in" filter="fade">
                                      <p:cBhvr>
                                        <p:cTn id="87" dur="500"/>
                                        <p:tgtEl>
                                          <p:spTgt spid="29"/>
                                        </p:tgtEl>
                                      </p:cBhvr>
                                    </p:animEffect>
                                  </p:childTnLst>
                                </p:cTn>
                              </p:par>
                              <p:par>
                                <p:cTn id="88" presetID="10" presetClass="entr" presetSubtype="0" fill="hold" nodeType="withEffect">
                                  <p:stCondLst>
                                    <p:cond delay="2000"/>
                                  </p:stCondLst>
                                  <p:childTnLst>
                                    <p:set>
                                      <p:cBhvr>
                                        <p:cTn id="89" dur="1" fill="hold">
                                          <p:stCondLst>
                                            <p:cond delay="0"/>
                                          </p:stCondLst>
                                        </p:cTn>
                                        <p:tgtEl>
                                          <p:spTgt spid="2"/>
                                        </p:tgtEl>
                                        <p:attrNameLst>
                                          <p:attrName>style.visibility</p:attrName>
                                        </p:attrNameLst>
                                      </p:cBhvr>
                                      <p:to>
                                        <p:strVal val="visible"/>
                                      </p:to>
                                    </p:set>
                                    <p:animEffect transition="in" filter="fade">
                                      <p:cBhvr>
                                        <p:cTn id="90" dur="500"/>
                                        <p:tgtEl>
                                          <p:spTgt spid="2"/>
                                        </p:tgtEl>
                                      </p:cBhvr>
                                    </p:animEffect>
                                  </p:childTnLst>
                                </p:cTn>
                              </p:par>
                              <p:par>
                                <p:cTn id="91" presetID="10" presetClass="entr" presetSubtype="0" fill="hold" grpId="0" nodeType="withEffect">
                                  <p:stCondLst>
                                    <p:cond delay="2500"/>
                                  </p:stCondLst>
                                  <p:iterate type="lt">
                                    <p:tmPct val="10000"/>
                                  </p:iterate>
                                  <p:childTnLst>
                                    <p:set>
                                      <p:cBhvr>
                                        <p:cTn id="92" dur="1" fill="hold">
                                          <p:stCondLst>
                                            <p:cond delay="0"/>
                                          </p:stCondLst>
                                        </p:cTn>
                                        <p:tgtEl>
                                          <p:spTgt spid="32"/>
                                        </p:tgtEl>
                                        <p:attrNameLst>
                                          <p:attrName>style.visibility</p:attrName>
                                        </p:attrNameLst>
                                      </p:cBhvr>
                                      <p:to>
                                        <p:strVal val="visible"/>
                                      </p:to>
                                    </p:set>
                                    <p:animEffect transition="in" filter="fade">
                                      <p:cBhvr>
                                        <p:cTn id="93" dur="500"/>
                                        <p:tgtEl>
                                          <p:spTgt spid="32"/>
                                        </p:tgtEl>
                                      </p:cBhvr>
                                    </p:animEffect>
                                  </p:childTnLst>
                                </p:cTn>
                              </p:par>
                              <p:par>
                                <p:cTn id="94" presetID="23" presetClass="entr" presetSubtype="288" fill="hold" grpId="1" nodeType="withEffect">
                                  <p:stCondLst>
                                    <p:cond delay="2500"/>
                                  </p:stCondLst>
                                  <p:iterate type="lt">
                                    <p:tmPct val="10000"/>
                                  </p:iterate>
                                  <p:childTnLst>
                                    <p:set>
                                      <p:cBhvr>
                                        <p:cTn id="95" dur="1" fill="hold">
                                          <p:stCondLst>
                                            <p:cond delay="0"/>
                                          </p:stCondLst>
                                        </p:cTn>
                                        <p:tgtEl>
                                          <p:spTgt spid="32"/>
                                        </p:tgtEl>
                                        <p:attrNameLst>
                                          <p:attrName>style.visibility</p:attrName>
                                        </p:attrNameLst>
                                      </p:cBhvr>
                                      <p:to>
                                        <p:strVal val="visible"/>
                                      </p:to>
                                    </p:set>
                                    <p:anim calcmode="lin" valueType="num">
                                      <p:cBhvr>
                                        <p:cTn id="96" dur="500" fill="hold"/>
                                        <p:tgtEl>
                                          <p:spTgt spid="32"/>
                                        </p:tgtEl>
                                        <p:attrNameLst>
                                          <p:attrName>ppt_w</p:attrName>
                                        </p:attrNameLst>
                                      </p:cBhvr>
                                      <p:tavLst>
                                        <p:tav tm="0">
                                          <p:val>
                                            <p:strVal val="4/3*#ppt_w"/>
                                          </p:val>
                                        </p:tav>
                                        <p:tav tm="100000">
                                          <p:val>
                                            <p:strVal val="#ppt_w"/>
                                          </p:val>
                                        </p:tav>
                                      </p:tavLst>
                                    </p:anim>
                                    <p:anim calcmode="lin" valueType="num">
                                      <p:cBhvr>
                                        <p:cTn id="97" dur="500" fill="hold"/>
                                        <p:tgtEl>
                                          <p:spTgt spid="32"/>
                                        </p:tgtEl>
                                        <p:attrNameLst>
                                          <p:attrName>ppt_h</p:attrName>
                                        </p:attrNameLst>
                                      </p:cBhvr>
                                      <p:tavLst>
                                        <p:tav tm="0">
                                          <p:val>
                                            <p:strVal val="4/3*#ppt_h"/>
                                          </p:val>
                                        </p:tav>
                                        <p:tav tm="100000">
                                          <p:val>
                                            <p:strVal val="#ppt_h"/>
                                          </p:val>
                                        </p:tav>
                                      </p:tavLst>
                                    </p:anim>
                                  </p:childTnLst>
                                </p:cTn>
                              </p:par>
                              <p:par>
                                <p:cTn id="98" presetID="53" presetClass="entr" presetSubtype="16" fill="hold" grpId="0" nodeType="withEffect">
                                  <p:stCondLst>
                                    <p:cond delay="3000"/>
                                  </p:stCondLst>
                                  <p:childTnLst>
                                    <p:set>
                                      <p:cBhvr>
                                        <p:cTn id="99" dur="1" fill="hold">
                                          <p:stCondLst>
                                            <p:cond delay="0"/>
                                          </p:stCondLst>
                                        </p:cTn>
                                        <p:tgtEl>
                                          <p:spTgt spid="33"/>
                                        </p:tgtEl>
                                        <p:attrNameLst>
                                          <p:attrName>style.visibility</p:attrName>
                                        </p:attrNameLst>
                                      </p:cBhvr>
                                      <p:to>
                                        <p:strVal val="visible"/>
                                      </p:to>
                                    </p:set>
                                    <p:anim calcmode="lin" valueType="num">
                                      <p:cBhvr>
                                        <p:cTn id="100" dur="500" fill="hold"/>
                                        <p:tgtEl>
                                          <p:spTgt spid="33"/>
                                        </p:tgtEl>
                                        <p:attrNameLst>
                                          <p:attrName>ppt_w</p:attrName>
                                        </p:attrNameLst>
                                      </p:cBhvr>
                                      <p:tavLst>
                                        <p:tav tm="0">
                                          <p:val>
                                            <p:fltVal val="0"/>
                                          </p:val>
                                        </p:tav>
                                        <p:tav tm="100000">
                                          <p:val>
                                            <p:strVal val="#ppt_w"/>
                                          </p:val>
                                        </p:tav>
                                      </p:tavLst>
                                    </p:anim>
                                    <p:anim calcmode="lin" valueType="num">
                                      <p:cBhvr>
                                        <p:cTn id="101" dur="500" fill="hold"/>
                                        <p:tgtEl>
                                          <p:spTgt spid="33"/>
                                        </p:tgtEl>
                                        <p:attrNameLst>
                                          <p:attrName>ppt_h</p:attrName>
                                        </p:attrNameLst>
                                      </p:cBhvr>
                                      <p:tavLst>
                                        <p:tav tm="0">
                                          <p:val>
                                            <p:fltVal val="0"/>
                                          </p:val>
                                        </p:tav>
                                        <p:tav tm="100000">
                                          <p:val>
                                            <p:strVal val="#ppt_h"/>
                                          </p:val>
                                        </p:tav>
                                      </p:tavLst>
                                    </p:anim>
                                    <p:animEffect transition="in" filter="fade">
                                      <p:cBhvr>
                                        <p:cTn id="102" dur="500"/>
                                        <p:tgtEl>
                                          <p:spTgt spid="33"/>
                                        </p:tgtEl>
                                      </p:cBhvr>
                                    </p:animEffect>
                                  </p:childTnLst>
                                </p:cTn>
                              </p:par>
                              <p:par>
                                <p:cTn id="103" presetID="10" presetClass="entr" presetSubtype="0" fill="hold" grpId="0" nodeType="withEffect">
                                  <p:stCondLst>
                                    <p:cond delay="3250"/>
                                  </p:stCondLst>
                                  <p:childTnLst>
                                    <p:set>
                                      <p:cBhvr>
                                        <p:cTn id="104" dur="1" fill="hold">
                                          <p:stCondLst>
                                            <p:cond delay="0"/>
                                          </p:stCondLst>
                                        </p:cTn>
                                        <p:tgtEl>
                                          <p:spTgt spid="3"/>
                                        </p:tgtEl>
                                        <p:attrNameLst>
                                          <p:attrName>style.visibility</p:attrName>
                                        </p:attrNameLst>
                                      </p:cBhvr>
                                      <p:to>
                                        <p:strVal val="visible"/>
                                      </p:to>
                                    </p:set>
                                    <p:animEffect transition="in" filter="fade">
                                      <p:cBhvr>
                                        <p:cTn id="105" dur="500"/>
                                        <p:tgtEl>
                                          <p:spTgt spid="3"/>
                                        </p:tgtEl>
                                      </p:cBhvr>
                                    </p:animEffect>
                                    <p:animScale>
                                      <p:cBhvr>
                                        <p:cTn id="106" dur="250" autoRev="1" fill="hold">
                                          <p:stCondLst>
                                            <p:cond delay="0"/>
                                          </p:stCondLst>
                                        </p:cTn>
                                        <p:tgtEl>
                                          <p:spTgt spid="3"/>
                                        </p:tgtEl>
                                      </p:cBhvr>
                                      <p:by x="105000" y="105000"/>
                                      <p:from x="100000" y="100000"/>
                                      <p:to x="105000" y="105000"/>
                                    </p:animScale>
                                  </p:childTnLst>
                                </p:cTn>
                              </p:par>
                              <p:par>
                                <p:cTn id="107" presetID="10" presetClass="entr" presetSubtype="0" fill="hold" grpId="0" nodeType="withEffect">
                                  <p:stCondLst>
                                    <p:cond delay="3500"/>
                                  </p:stCondLst>
                                  <p:childTnLst>
                                    <p:set>
                                      <p:cBhvr>
                                        <p:cTn id="108" dur="1" fill="hold">
                                          <p:stCondLst>
                                            <p:cond delay="0"/>
                                          </p:stCondLst>
                                        </p:cTn>
                                        <p:tgtEl>
                                          <p:spTgt spid="4"/>
                                        </p:tgtEl>
                                        <p:attrNameLst>
                                          <p:attrName>style.visibility</p:attrName>
                                        </p:attrNameLst>
                                      </p:cBhvr>
                                      <p:to>
                                        <p:strVal val="visible"/>
                                      </p:to>
                                    </p:set>
                                    <p:animEffect transition="in" filter="fade">
                                      <p:cBhvr>
                                        <p:cTn id="109" dur="500"/>
                                        <p:tgtEl>
                                          <p:spTgt spid="4"/>
                                        </p:tgtEl>
                                      </p:cBhvr>
                                    </p:animEffect>
                                    <p:animScale>
                                      <p:cBhvr>
                                        <p:cTn id="110" dur="250" autoRev="1" fill="hold">
                                          <p:stCondLst>
                                            <p:cond delay="0"/>
                                          </p:stCondLst>
                                        </p:cTn>
                                        <p:tgtEl>
                                          <p:spTgt spid="4"/>
                                        </p:tgtEl>
                                      </p:cBhvr>
                                      <p:by x="105000" y="105000"/>
                                      <p:from x="100000" y="100000"/>
                                      <p:to x="105000" y="105000"/>
                                    </p:animScale>
                                  </p:childTnLst>
                                </p:cTn>
                              </p:par>
                              <p:par>
                                <p:cTn id="111" presetID="10" presetClass="entr" presetSubtype="0" fill="hold" grpId="0" nodeType="withEffect">
                                  <p:stCondLst>
                                    <p:cond delay="3750"/>
                                  </p:stCondLst>
                                  <p:childTnLst>
                                    <p:set>
                                      <p:cBhvr>
                                        <p:cTn id="112" dur="1" fill="hold">
                                          <p:stCondLst>
                                            <p:cond delay="0"/>
                                          </p:stCondLst>
                                        </p:cTn>
                                        <p:tgtEl>
                                          <p:spTgt spid="5"/>
                                        </p:tgtEl>
                                        <p:attrNameLst>
                                          <p:attrName>style.visibility</p:attrName>
                                        </p:attrNameLst>
                                      </p:cBhvr>
                                      <p:to>
                                        <p:strVal val="visible"/>
                                      </p:to>
                                    </p:set>
                                    <p:animEffect transition="in" filter="fade">
                                      <p:cBhvr>
                                        <p:cTn id="113" dur="500"/>
                                        <p:tgtEl>
                                          <p:spTgt spid="5"/>
                                        </p:tgtEl>
                                      </p:cBhvr>
                                    </p:animEffect>
                                    <p:animScale>
                                      <p:cBhvr>
                                        <p:cTn id="114" dur="250" autoRev="1" fill="hold">
                                          <p:stCondLst>
                                            <p:cond delay="0"/>
                                          </p:stCondLst>
                                        </p:cTn>
                                        <p:tgtEl>
                                          <p:spTgt spid="5"/>
                                        </p:tgtEl>
                                      </p:cBhvr>
                                      <p:by x="105000" y="105000"/>
                                      <p:from x="100000" y="100000"/>
                                      <p:to x="105000" y="105000"/>
                                    </p:animScale>
                                  </p:childTnLst>
                                </p:cTn>
                              </p:par>
                              <p:par>
                                <p:cTn id="115" presetID="10" presetClass="entr" presetSubtype="0" fill="hold" grpId="0" nodeType="withEffect">
                                  <p:stCondLst>
                                    <p:cond delay="4000"/>
                                  </p:stCondLst>
                                  <p:childTnLst>
                                    <p:set>
                                      <p:cBhvr>
                                        <p:cTn id="116" dur="1" fill="hold">
                                          <p:stCondLst>
                                            <p:cond delay="0"/>
                                          </p:stCondLst>
                                        </p:cTn>
                                        <p:tgtEl>
                                          <p:spTgt spid="6"/>
                                        </p:tgtEl>
                                        <p:attrNameLst>
                                          <p:attrName>style.visibility</p:attrName>
                                        </p:attrNameLst>
                                      </p:cBhvr>
                                      <p:to>
                                        <p:strVal val="visible"/>
                                      </p:to>
                                    </p:set>
                                    <p:animEffect transition="in" filter="fade">
                                      <p:cBhvr>
                                        <p:cTn id="117" dur="500"/>
                                        <p:tgtEl>
                                          <p:spTgt spid="6"/>
                                        </p:tgtEl>
                                      </p:cBhvr>
                                    </p:animEffect>
                                    <p:animScale>
                                      <p:cBhvr>
                                        <p:cTn id="118" dur="250" autoRev="1" fill="hold">
                                          <p:stCondLst>
                                            <p:cond delay="0"/>
                                          </p:stCondLst>
                                        </p:cTn>
                                        <p:tgtEl>
                                          <p:spTgt spid="6"/>
                                        </p:tgtEl>
                                      </p:cBhvr>
                                      <p:by x="105000" y="105000"/>
                                      <p:from x="100000" y="100000"/>
                                      <p:to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0" grpId="1" animBg="1"/>
      <p:bldP spid="30" grpId="2" animBg="1"/>
      <p:bldP spid="32" grpId="0"/>
      <p:bldP spid="32" grpId="1"/>
      <p:bldP spid="33" grpId="0"/>
      <p:bldP spid="34" grpId="0"/>
      <p:bldP spid="34" grpId="1"/>
      <p:bldP spid="34" grpId="2"/>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rot="10800000">
            <a:off x="-167947" y="-3458114"/>
            <a:ext cx="14004320" cy="9920291"/>
            <a:chOff x="771526" y="60326"/>
            <a:chExt cx="6002338" cy="4419600"/>
          </a:xfrm>
        </p:grpSpPr>
        <p:sp>
          <p:nvSpPr>
            <p:cNvPr id="5" name="AutoShape 34"/>
            <p:cNvSpPr>
              <a:spLocks noChangeAspect="1" noChangeArrowheads="1" noTextEdit="1"/>
            </p:cNvSpPr>
            <p:nvPr/>
          </p:nvSpPr>
          <p:spPr bwMode="auto">
            <a:xfrm>
              <a:off x="1157288" y="128588"/>
              <a:ext cx="5299075" cy="425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 name="Freeform 36"/>
            <p:cNvSpPr/>
            <p:nvPr/>
          </p:nvSpPr>
          <p:spPr bwMode="auto">
            <a:xfrm>
              <a:off x="771526" y="60326"/>
              <a:ext cx="6002338" cy="4419600"/>
            </a:xfrm>
            <a:custGeom>
              <a:avLst/>
              <a:gdLst>
                <a:gd name="T0" fmla="*/ 410 w 1478"/>
                <a:gd name="T1" fmla="*/ 1046 h 1090"/>
                <a:gd name="T2" fmla="*/ 118 w 1478"/>
                <a:gd name="T3" fmla="*/ 624 h 1090"/>
                <a:gd name="T4" fmla="*/ 754 w 1478"/>
                <a:gd name="T5" fmla="*/ 20 h 1090"/>
                <a:gd name="T6" fmla="*/ 1374 w 1478"/>
                <a:gd name="T7" fmla="*/ 502 h 1090"/>
                <a:gd name="T8" fmla="*/ 982 w 1478"/>
                <a:gd name="T9" fmla="*/ 1046 h 1090"/>
                <a:gd name="T10" fmla="*/ 410 w 1478"/>
                <a:gd name="T11" fmla="*/ 1046 h 1090"/>
              </a:gdLst>
              <a:ahLst/>
              <a:cxnLst>
                <a:cxn ang="0">
                  <a:pos x="T0" y="T1"/>
                </a:cxn>
                <a:cxn ang="0">
                  <a:pos x="T2" y="T3"/>
                </a:cxn>
                <a:cxn ang="0">
                  <a:pos x="T4" y="T5"/>
                </a:cxn>
                <a:cxn ang="0">
                  <a:pos x="T6" y="T7"/>
                </a:cxn>
                <a:cxn ang="0">
                  <a:pos x="T8" y="T9"/>
                </a:cxn>
                <a:cxn ang="0">
                  <a:pos x="T10" y="T11"/>
                </a:cxn>
              </a:cxnLst>
              <a:rect l="0" t="0" r="r" b="b"/>
              <a:pathLst>
                <a:path w="1478" h="1090">
                  <a:moveTo>
                    <a:pt x="410" y="1046"/>
                  </a:moveTo>
                  <a:cubicBezTo>
                    <a:pt x="410" y="1046"/>
                    <a:pt x="0" y="1016"/>
                    <a:pt x="118" y="624"/>
                  </a:cubicBezTo>
                  <a:cubicBezTo>
                    <a:pt x="236" y="232"/>
                    <a:pt x="482" y="0"/>
                    <a:pt x="754" y="20"/>
                  </a:cubicBezTo>
                  <a:cubicBezTo>
                    <a:pt x="1026" y="40"/>
                    <a:pt x="1270" y="144"/>
                    <a:pt x="1374" y="502"/>
                  </a:cubicBezTo>
                  <a:cubicBezTo>
                    <a:pt x="1478" y="860"/>
                    <a:pt x="1264" y="1002"/>
                    <a:pt x="982" y="1046"/>
                  </a:cubicBezTo>
                  <a:cubicBezTo>
                    <a:pt x="700" y="1090"/>
                    <a:pt x="410" y="1046"/>
                    <a:pt x="410" y="1046"/>
                  </a:cubicBezTo>
                  <a:close/>
                </a:path>
              </a:pathLst>
            </a:custGeom>
            <a:noFill/>
            <a:ln w="4763" cap="flat">
              <a:solidFill>
                <a:srgbClr val="EAEAEA"/>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 name="Freeform 37"/>
            <p:cNvSpPr/>
            <p:nvPr/>
          </p:nvSpPr>
          <p:spPr bwMode="auto">
            <a:xfrm>
              <a:off x="950913" y="144463"/>
              <a:ext cx="5773738" cy="4275138"/>
            </a:xfrm>
            <a:custGeom>
              <a:avLst/>
              <a:gdLst>
                <a:gd name="T0" fmla="*/ 731 w 1422"/>
                <a:gd name="T1" fmla="*/ 19 h 1054"/>
                <a:gd name="T2" fmla="*/ 1323 w 1422"/>
                <a:gd name="T3" fmla="*/ 484 h 1054"/>
                <a:gd name="T4" fmla="*/ 947 w 1422"/>
                <a:gd name="T5" fmla="*/ 1008 h 1054"/>
                <a:gd name="T6" fmla="*/ 391 w 1422"/>
                <a:gd name="T7" fmla="*/ 1007 h 1054"/>
                <a:gd name="T8" fmla="*/ 108 w 1422"/>
                <a:gd name="T9" fmla="*/ 600 h 1054"/>
                <a:gd name="T10" fmla="*/ 115 w 1422"/>
                <a:gd name="T11" fmla="*/ 576 h 1054"/>
                <a:gd name="T12" fmla="*/ 212 w 1422"/>
                <a:gd name="T13" fmla="*/ 349 h 1054"/>
                <a:gd name="T14" fmla="*/ 731 w 1422"/>
                <a:gd name="T15" fmla="*/ 19 h 10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2" h="1054">
                  <a:moveTo>
                    <a:pt x="731" y="19"/>
                  </a:moveTo>
                  <a:cubicBezTo>
                    <a:pt x="992" y="44"/>
                    <a:pt x="1225" y="142"/>
                    <a:pt x="1323" y="484"/>
                  </a:cubicBezTo>
                  <a:cubicBezTo>
                    <a:pt x="1422" y="827"/>
                    <a:pt x="1216" y="963"/>
                    <a:pt x="947" y="1008"/>
                  </a:cubicBezTo>
                  <a:cubicBezTo>
                    <a:pt x="676" y="1054"/>
                    <a:pt x="392" y="1012"/>
                    <a:pt x="391" y="1007"/>
                  </a:cubicBezTo>
                  <a:cubicBezTo>
                    <a:pt x="389" y="1003"/>
                    <a:pt x="0" y="975"/>
                    <a:pt x="108" y="600"/>
                  </a:cubicBezTo>
                  <a:cubicBezTo>
                    <a:pt x="110" y="592"/>
                    <a:pt x="112" y="584"/>
                    <a:pt x="115" y="576"/>
                  </a:cubicBezTo>
                  <a:cubicBezTo>
                    <a:pt x="140" y="493"/>
                    <a:pt x="172" y="417"/>
                    <a:pt x="212" y="349"/>
                  </a:cubicBezTo>
                  <a:cubicBezTo>
                    <a:pt x="340" y="129"/>
                    <a:pt x="530" y="0"/>
                    <a:pt x="731" y="19"/>
                  </a:cubicBezTo>
                  <a:close/>
                </a:path>
              </a:pathLst>
            </a:custGeom>
            <a:noFill/>
            <a:ln w="4763" cap="flat">
              <a:solidFill>
                <a:srgbClr val="E8E8E8"/>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8" name="Freeform 38"/>
            <p:cNvSpPr/>
            <p:nvPr/>
          </p:nvSpPr>
          <p:spPr bwMode="auto">
            <a:xfrm>
              <a:off x="1125538" y="209551"/>
              <a:ext cx="5546725" cy="4152900"/>
            </a:xfrm>
            <a:custGeom>
              <a:avLst/>
              <a:gdLst>
                <a:gd name="T0" fmla="*/ 709 w 1366"/>
                <a:gd name="T1" fmla="*/ 23 h 1024"/>
                <a:gd name="T2" fmla="*/ 1273 w 1366"/>
                <a:gd name="T3" fmla="*/ 472 h 1024"/>
                <a:gd name="T4" fmla="*/ 912 w 1366"/>
                <a:gd name="T5" fmla="*/ 976 h 1024"/>
                <a:gd name="T6" fmla="*/ 372 w 1366"/>
                <a:gd name="T7" fmla="*/ 974 h 1024"/>
                <a:gd name="T8" fmla="*/ 98 w 1366"/>
                <a:gd name="T9" fmla="*/ 581 h 1024"/>
                <a:gd name="T10" fmla="*/ 104 w 1366"/>
                <a:gd name="T11" fmla="*/ 558 h 1024"/>
                <a:gd name="T12" fmla="*/ 199 w 1366"/>
                <a:gd name="T13" fmla="*/ 336 h 1024"/>
                <a:gd name="T14" fmla="*/ 709 w 1366"/>
                <a:gd name="T15" fmla="*/ 23 h 10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66" h="1024">
                  <a:moveTo>
                    <a:pt x="709" y="23"/>
                  </a:moveTo>
                  <a:cubicBezTo>
                    <a:pt x="959" y="52"/>
                    <a:pt x="1181" y="145"/>
                    <a:pt x="1273" y="472"/>
                  </a:cubicBezTo>
                  <a:cubicBezTo>
                    <a:pt x="1366" y="799"/>
                    <a:pt x="1169" y="929"/>
                    <a:pt x="912" y="976"/>
                  </a:cubicBezTo>
                  <a:cubicBezTo>
                    <a:pt x="653" y="1024"/>
                    <a:pt x="375" y="984"/>
                    <a:pt x="372" y="974"/>
                  </a:cubicBezTo>
                  <a:cubicBezTo>
                    <a:pt x="370" y="966"/>
                    <a:pt x="0" y="939"/>
                    <a:pt x="98" y="581"/>
                  </a:cubicBezTo>
                  <a:cubicBezTo>
                    <a:pt x="101" y="573"/>
                    <a:pt x="102" y="565"/>
                    <a:pt x="104" y="558"/>
                  </a:cubicBezTo>
                  <a:cubicBezTo>
                    <a:pt x="128" y="478"/>
                    <a:pt x="158" y="404"/>
                    <a:pt x="199" y="336"/>
                  </a:cubicBezTo>
                  <a:cubicBezTo>
                    <a:pt x="323" y="128"/>
                    <a:pt x="512" y="0"/>
                    <a:pt x="709" y="23"/>
                  </a:cubicBezTo>
                  <a:close/>
                </a:path>
              </a:pathLst>
            </a:custGeom>
            <a:noFill/>
            <a:ln w="4763" cap="flat">
              <a:solidFill>
                <a:srgbClr val="E6E6E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9" name="Freeform 39"/>
            <p:cNvSpPr/>
            <p:nvPr/>
          </p:nvSpPr>
          <p:spPr bwMode="auto">
            <a:xfrm>
              <a:off x="1303338" y="271463"/>
              <a:ext cx="5319713" cy="4029075"/>
            </a:xfrm>
            <a:custGeom>
              <a:avLst/>
              <a:gdLst>
                <a:gd name="T0" fmla="*/ 686 w 1310"/>
                <a:gd name="T1" fmla="*/ 28 h 994"/>
                <a:gd name="T2" fmla="*/ 1223 w 1310"/>
                <a:gd name="T3" fmla="*/ 460 h 994"/>
                <a:gd name="T4" fmla="*/ 877 w 1310"/>
                <a:gd name="T5" fmla="*/ 944 h 994"/>
                <a:gd name="T6" fmla="*/ 353 w 1310"/>
                <a:gd name="T7" fmla="*/ 941 h 994"/>
                <a:gd name="T8" fmla="*/ 88 w 1310"/>
                <a:gd name="T9" fmla="*/ 563 h 994"/>
                <a:gd name="T10" fmla="*/ 93 w 1310"/>
                <a:gd name="T11" fmla="*/ 540 h 994"/>
                <a:gd name="T12" fmla="*/ 184 w 1310"/>
                <a:gd name="T13" fmla="*/ 324 h 994"/>
                <a:gd name="T14" fmla="*/ 686 w 1310"/>
                <a:gd name="T15" fmla="*/ 28 h 9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0" h="994">
                  <a:moveTo>
                    <a:pt x="686" y="28"/>
                  </a:moveTo>
                  <a:cubicBezTo>
                    <a:pt x="925" y="62"/>
                    <a:pt x="1135" y="148"/>
                    <a:pt x="1223" y="460"/>
                  </a:cubicBezTo>
                  <a:cubicBezTo>
                    <a:pt x="1310" y="773"/>
                    <a:pt x="1121" y="895"/>
                    <a:pt x="877" y="944"/>
                  </a:cubicBezTo>
                  <a:cubicBezTo>
                    <a:pt x="628" y="994"/>
                    <a:pt x="357" y="956"/>
                    <a:pt x="353" y="941"/>
                  </a:cubicBezTo>
                  <a:cubicBezTo>
                    <a:pt x="349" y="929"/>
                    <a:pt x="0" y="904"/>
                    <a:pt x="88" y="563"/>
                  </a:cubicBezTo>
                  <a:cubicBezTo>
                    <a:pt x="90" y="556"/>
                    <a:pt x="91" y="548"/>
                    <a:pt x="93" y="540"/>
                  </a:cubicBezTo>
                  <a:cubicBezTo>
                    <a:pt x="114" y="464"/>
                    <a:pt x="142" y="392"/>
                    <a:pt x="184" y="324"/>
                  </a:cubicBezTo>
                  <a:cubicBezTo>
                    <a:pt x="305" y="129"/>
                    <a:pt x="493" y="0"/>
                    <a:pt x="686" y="28"/>
                  </a:cubicBezTo>
                  <a:close/>
                </a:path>
              </a:pathLst>
            </a:custGeom>
            <a:noFill/>
            <a:ln w="4763" cap="flat">
              <a:solidFill>
                <a:srgbClr val="E4E4E3"/>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0" name="Freeform 40"/>
            <p:cNvSpPr/>
            <p:nvPr/>
          </p:nvSpPr>
          <p:spPr bwMode="auto">
            <a:xfrm>
              <a:off x="1477963" y="334963"/>
              <a:ext cx="5092700" cy="3905250"/>
            </a:xfrm>
            <a:custGeom>
              <a:avLst/>
              <a:gdLst>
                <a:gd name="T0" fmla="*/ 664 w 1254"/>
                <a:gd name="T1" fmla="*/ 32 h 963"/>
                <a:gd name="T2" fmla="*/ 1173 w 1254"/>
                <a:gd name="T3" fmla="*/ 448 h 963"/>
                <a:gd name="T4" fmla="*/ 843 w 1254"/>
                <a:gd name="T5" fmla="*/ 911 h 963"/>
                <a:gd name="T6" fmla="*/ 334 w 1254"/>
                <a:gd name="T7" fmla="*/ 908 h 963"/>
                <a:gd name="T8" fmla="*/ 79 w 1254"/>
                <a:gd name="T9" fmla="*/ 544 h 963"/>
                <a:gd name="T10" fmla="*/ 83 w 1254"/>
                <a:gd name="T11" fmla="*/ 522 h 963"/>
                <a:gd name="T12" fmla="*/ 171 w 1254"/>
                <a:gd name="T13" fmla="*/ 311 h 963"/>
                <a:gd name="T14" fmla="*/ 664 w 1254"/>
                <a:gd name="T15" fmla="*/ 32 h 9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4" h="963">
                  <a:moveTo>
                    <a:pt x="664" y="32"/>
                  </a:moveTo>
                  <a:cubicBezTo>
                    <a:pt x="892" y="70"/>
                    <a:pt x="1091" y="151"/>
                    <a:pt x="1173" y="448"/>
                  </a:cubicBezTo>
                  <a:cubicBezTo>
                    <a:pt x="1254" y="745"/>
                    <a:pt x="1074" y="861"/>
                    <a:pt x="843" y="911"/>
                  </a:cubicBezTo>
                  <a:cubicBezTo>
                    <a:pt x="605" y="963"/>
                    <a:pt x="340" y="927"/>
                    <a:pt x="334" y="908"/>
                  </a:cubicBezTo>
                  <a:cubicBezTo>
                    <a:pt x="330" y="892"/>
                    <a:pt x="0" y="868"/>
                    <a:pt x="79" y="544"/>
                  </a:cubicBezTo>
                  <a:cubicBezTo>
                    <a:pt x="81" y="537"/>
                    <a:pt x="81" y="529"/>
                    <a:pt x="83" y="522"/>
                  </a:cubicBezTo>
                  <a:cubicBezTo>
                    <a:pt x="102" y="449"/>
                    <a:pt x="128" y="379"/>
                    <a:pt x="171" y="311"/>
                  </a:cubicBezTo>
                  <a:cubicBezTo>
                    <a:pt x="288" y="129"/>
                    <a:pt x="475" y="0"/>
                    <a:pt x="664" y="32"/>
                  </a:cubicBezTo>
                  <a:close/>
                </a:path>
              </a:pathLst>
            </a:custGeom>
            <a:noFill/>
            <a:ln w="4763" cap="flat">
              <a:solidFill>
                <a:srgbClr val="E2E2E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1" name="Freeform 41"/>
            <p:cNvSpPr/>
            <p:nvPr/>
          </p:nvSpPr>
          <p:spPr bwMode="auto">
            <a:xfrm>
              <a:off x="1652588" y="400051"/>
              <a:ext cx="4868863" cy="3783013"/>
            </a:xfrm>
            <a:custGeom>
              <a:avLst/>
              <a:gdLst>
                <a:gd name="T0" fmla="*/ 642 w 1199"/>
                <a:gd name="T1" fmla="*/ 36 h 933"/>
                <a:gd name="T2" fmla="*/ 1123 w 1199"/>
                <a:gd name="T3" fmla="*/ 435 h 933"/>
                <a:gd name="T4" fmla="*/ 809 w 1199"/>
                <a:gd name="T5" fmla="*/ 879 h 933"/>
                <a:gd name="T6" fmla="*/ 316 w 1199"/>
                <a:gd name="T7" fmla="*/ 874 h 933"/>
                <a:gd name="T8" fmla="*/ 70 w 1199"/>
                <a:gd name="T9" fmla="*/ 525 h 933"/>
                <a:gd name="T10" fmla="*/ 73 w 1199"/>
                <a:gd name="T11" fmla="*/ 504 h 933"/>
                <a:gd name="T12" fmla="*/ 158 w 1199"/>
                <a:gd name="T13" fmla="*/ 298 h 933"/>
                <a:gd name="T14" fmla="*/ 642 w 1199"/>
                <a:gd name="T15" fmla="*/ 36 h 9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99" h="933">
                  <a:moveTo>
                    <a:pt x="642" y="36"/>
                  </a:moveTo>
                  <a:cubicBezTo>
                    <a:pt x="858" y="78"/>
                    <a:pt x="1047" y="154"/>
                    <a:pt x="1123" y="435"/>
                  </a:cubicBezTo>
                  <a:cubicBezTo>
                    <a:pt x="1199" y="717"/>
                    <a:pt x="1027" y="827"/>
                    <a:pt x="809" y="879"/>
                  </a:cubicBezTo>
                  <a:cubicBezTo>
                    <a:pt x="582" y="933"/>
                    <a:pt x="323" y="898"/>
                    <a:pt x="316" y="874"/>
                  </a:cubicBezTo>
                  <a:cubicBezTo>
                    <a:pt x="310" y="854"/>
                    <a:pt x="0" y="832"/>
                    <a:pt x="70" y="525"/>
                  </a:cubicBezTo>
                  <a:cubicBezTo>
                    <a:pt x="71" y="518"/>
                    <a:pt x="71" y="511"/>
                    <a:pt x="73" y="504"/>
                  </a:cubicBezTo>
                  <a:cubicBezTo>
                    <a:pt x="90" y="434"/>
                    <a:pt x="114" y="366"/>
                    <a:pt x="158" y="298"/>
                  </a:cubicBezTo>
                  <a:cubicBezTo>
                    <a:pt x="270" y="128"/>
                    <a:pt x="456" y="0"/>
                    <a:pt x="642" y="36"/>
                  </a:cubicBezTo>
                  <a:close/>
                </a:path>
              </a:pathLst>
            </a:custGeom>
            <a:noFill/>
            <a:ln w="4763" cap="flat">
              <a:solidFill>
                <a:srgbClr val="E0DFD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2" name="Freeform 42"/>
            <p:cNvSpPr/>
            <p:nvPr/>
          </p:nvSpPr>
          <p:spPr bwMode="auto">
            <a:xfrm>
              <a:off x="1831976" y="461963"/>
              <a:ext cx="4637088" cy="3660775"/>
            </a:xfrm>
            <a:custGeom>
              <a:avLst/>
              <a:gdLst>
                <a:gd name="T0" fmla="*/ 619 w 1142"/>
                <a:gd name="T1" fmla="*/ 41 h 903"/>
                <a:gd name="T2" fmla="*/ 1072 w 1142"/>
                <a:gd name="T3" fmla="*/ 424 h 903"/>
                <a:gd name="T4" fmla="*/ 773 w 1142"/>
                <a:gd name="T5" fmla="*/ 847 h 903"/>
                <a:gd name="T6" fmla="*/ 297 w 1142"/>
                <a:gd name="T7" fmla="*/ 842 h 903"/>
                <a:gd name="T8" fmla="*/ 59 w 1142"/>
                <a:gd name="T9" fmla="*/ 507 h 903"/>
                <a:gd name="T10" fmla="*/ 62 w 1142"/>
                <a:gd name="T11" fmla="*/ 486 h 903"/>
                <a:gd name="T12" fmla="*/ 144 w 1142"/>
                <a:gd name="T13" fmla="*/ 287 h 903"/>
                <a:gd name="T14" fmla="*/ 619 w 1142"/>
                <a:gd name="T15" fmla="*/ 41 h 9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2" h="903">
                  <a:moveTo>
                    <a:pt x="619" y="41"/>
                  </a:moveTo>
                  <a:cubicBezTo>
                    <a:pt x="824" y="86"/>
                    <a:pt x="1002" y="158"/>
                    <a:pt x="1072" y="424"/>
                  </a:cubicBezTo>
                  <a:cubicBezTo>
                    <a:pt x="1142" y="690"/>
                    <a:pt x="979" y="794"/>
                    <a:pt x="773" y="847"/>
                  </a:cubicBezTo>
                  <a:cubicBezTo>
                    <a:pt x="557" y="903"/>
                    <a:pt x="305" y="871"/>
                    <a:pt x="297" y="842"/>
                  </a:cubicBezTo>
                  <a:cubicBezTo>
                    <a:pt x="290" y="818"/>
                    <a:pt x="0" y="797"/>
                    <a:pt x="59" y="507"/>
                  </a:cubicBezTo>
                  <a:cubicBezTo>
                    <a:pt x="61" y="501"/>
                    <a:pt x="61" y="493"/>
                    <a:pt x="62" y="486"/>
                  </a:cubicBezTo>
                  <a:cubicBezTo>
                    <a:pt x="76" y="420"/>
                    <a:pt x="99" y="354"/>
                    <a:pt x="144" y="287"/>
                  </a:cubicBezTo>
                  <a:cubicBezTo>
                    <a:pt x="251" y="128"/>
                    <a:pt x="437" y="0"/>
                    <a:pt x="619" y="41"/>
                  </a:cubicBezTo>
                  <a:close/>
                </a:path>
              </a:pathLst>
            </a:custGeom>
            <a:noFill/>
            <a:ln w="4763" cap="flat">
              <a:solidFill>
                <a:srgbClr val="DEDDDD"/>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3" name="Freeform 43"/>
            <p:cNvSpPr/>
            <p:nvPr/>
          </p:nvSpPr>
          <p:spPr bwMode="auto">
            <a:xfrm>
              <a:off x="2006601" y="527051"/>
              <a:ext cx="4413250" cy="3538538"/>
            </a:xfrm>
            <a:custGeom>
              <a:avLst/>
              <a:gdLst>
                <a:gd name="T0" fmla="*/ 597 w 1087"/>
                <a:gd name="T1" fmla="*/ 45 h 873"/>
                <a:gd name="T2" fmla="*/ 1022 w 1087"/>
                <a:gd name="T3" fmla="*/ 411 h 873"/>
                <a:gd name="T4" fmla="*/ 739 w 1087"/>
                <a:gd name="T5" fmla="*/ 815 h 873"/>
                <a:gd name="T6" fmla="*/ 278 w 1087"/>
                <a:gd name="T7" fmla="*/ 808 h 873"/>
                <a:gd name="T8" fmla="*/ 50 w 1087"/>
                <a:gd name="T9" fmla="*/ 488 h 873"/>
                <a:gd name="T10" fmla="*/ 52 w 1087"/>
                <a:gd name="T11" fmla="*/ 468 h 873"/>
                <a:gd name="T12" fmla="*/ 131 w 1087"/>
                <a:gd name="T13" fmla="*/ 274 h 873"/>
                <a:gd name="T14" fmla="*/ 597 w 1087"/>
                <a:gd name="T15" fmla="*/ 45 h 8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7" h="873">
                  <a:moveTo>
                    <a:pt x="597" y="45"/>
                  </a:moveTo>
                  <a:cubicBezTo>
                    <a:pt x="791" y="94"/>
                    <a:pt x="958" y="161"/>
                    <a:pt x="1022" y="411"/>
                  </a:cubicBezTo>
                  <a:cubicBezTo>
                    <a:pt x="1087" y="663"/>
                    <a:pt x="931" y="760"/>
                    <a:pt x="739" y="815"/>
                  </a:cubicBezTo>
                  <a:cubicBezTo>
                    <a:pt x="534" y="873"/>
                    <a:pt x="287" y="842"/>
                    <a:pt x="278" y="808"/>
                  </a:cubicBezTo>
                  <a:cubicBezTo>
                    <a:pt x="270" y="781"/>
                    <a:pt x="0" y="760"/>
                    <a:pt x="50" y="488"/>
                  </a:cubicBezTo>
                  <a:cubicBezTo>
                    <a:pt x="51" y="482"/>
                    <a:pt x="51" y="475"/>
                    <a:pt x="52" y="468"/>
                  </a:cubicBezTo>
                  <a:cubicBezTo>
                    <a:pt x="64" y="405"/>
                    <a:pt x="84" y="341"/>
                    <a:pt x="131" y="274"/>
                  </a:cubicBezTo>
                  <a:cubicBezTo>
                    <a:pt x="233" y="127"/>
                    <a:pt x="418" y="0"/>
                    <a:pt x="597" y="45"/>
                  </a:cubicBezTo>
                  <a:close/>
                </a:path>
              </a:pathLst>
            </a:custGeom>
            <a:noFill/>
            <a:ln w="4763" cap="flat">
              <a:solidFill>
                <a:srgbClr val="DCDBD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4" name="Freeform 44"/>
            <p:cNvSpPr/>
            <p:nvPr/>
          </p:nvSpPr>
          <p:spPr bwMode="auto">
            <a:xfrm>
              <a:off x="2181226" y="587376"/>
              <a:ext cx="4189413" cy="3417888"/>
            </a:xfrm>
            <a:custGeom>
              <a:avLst/>
              <a:gdLst>
                <a:gd name="T0" fmla="*/ 575 w 1032"/>
                <a:gd name="T1" fmla="*/ 50 h 843"/>
                <a:gd name="T2" fmla="*/ 973 w 1032"/>
                <a:gd name="T3" fmla="*/ 400 h 843"/>
                <a:gd name="T4" fmla="*/ 705 w 1032"/>
                <a:gd name="T5" fmla="*/ 783 h 843"/>
                <a:gd name="T6" fmla="*/ 260 w 1032"/>
                <a:gd name="T7" fmla="*/ 776 h 843"/>
                <a:gd name="T8" fmla="*/ 41 w 1032"/>
                <a:gd name="T9" fmla="*/ 470 h 843"/>
                <a:gd name="T10" fmla="*/ 42 w 1032"/>
                <a:gd name="T11" fmla="*/ 451 h 843"/>
                <a:gd name="T12" fmla="*/ 118 w 1032"/>
                <a:gd name="T13" fmla="*/ 262 h 843"/>
                <a:gd name="T14" fmla="*/ 575 w 1032"/>
                <a:gd name="T15" fmla="*/ 50 h 8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2" h="843">
                  <a:moveTo>
                    <a:pt x="575" y="50"/>
                  </a:moveTo>
                  <a:cubicBezTo>
                    <a:pt x="757" y="102"/>
                    <a:pt x="913" y="165"/>
                    <a:pt x="973" y="400"/>
                  </a:cubicBezTo>
                  <a:cubicBezTo>
                    <a:pt x="1032" y="636"/>
                    <a:pt x="884" y="728"/>
                    <a:pt x="705" y="783"/>
                  </a:cubicBezTo>
                  <a:cubicBezTo>
                    <a:pt x="510" y="843"/>
                    <a:pt x="270" y="814"/>
                    <a:pt x="260" y="776"/>
                  </a:cubicBezTo>
                  <a:cubicBezTo>
                    <a:pt x="251" y="744"/>
                    <a:pt x="0" y="725"/>
                    <a:pt x="41" y="470"/>
                  </a:cubicBezTo>
                  <a:cubicBezTo>
                    <a:pt x="42" y="464"/>
                    <a:pt x="41" y="457"/>
                    <a:pt x="42" y="451"/>
                  </a:cubicBezTo>
                  <a:cubicBezTo>
                    <a:pt x="52" y="391"/>
                    <a:pt x="70" y="329"/>
                    <a:pt x="118" y="262"/>
                  </a:cubicBezTo>
                  <a:cubicBezTo>
                    <a:pt x="214" y="127"/>
                    <a:pt x="400" y="0"/>
                    <a:pt x="575" y="50"/>
                  </a:cubicBezTo>
                  <a:close/>
                </a:path>
              </a:pathLst>
            </a:custGeom>
            <a:noFill/>
            <a:ln w="4763" cap="flat">
              <a:solidFill>
                <a:srgbClr val="DAD9D9"/>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5" name="Freeform 45"/>
            <p:cNvSpPr/>
            <p:nvPr/>
          </p:nvSpPr>
          <p:spPr bwMode="auto">
            <a:xfrm>
              <a:off x="2355851" y="647701"/>
              <a:ext cx="3962400" cy="3300413"/>
            </a:xfrm>
            <a:custGeom>
              <a:avLst/>
              <a:gdLst>
                <a:gd name="T0" fmla="*/ 553 w 976"/>
                <a:gd name="T1" fmla="*/ 55 h 814"/>
                <a:gd name="T2" fmla="*/ 923 w 976"/>
                <a:gd name="T3" fmla="*/ 388 h 814"/>
                <a:gd name="T4" fmla="*/ 670 w 976"/>
                <a:gd name="T5" fmla="*/ 751 h 814"/>
                <a:gd name="T6" fmla="*/ 241 w 976"/>
                <a:gd name="T7" fmla="*/ 743 h 814"/>
                <a:gd name="T8" fmla="*/ 32 w 976"/>
                <a:gd name="T9" fmla="*/ 452 h 814"/>
                <a:gd name="T10" fmla="*/ 32 w 976"/>
                <a:gd name="T11" fmla="*/ 434 h 814"/>
                <a:gd name="T12" fmla="*/ 104 w 976"/>
                <a:gd name="T13" fmla="*/ 250 h 814"/>
                <a:gd name="T14" fmla="*/ 553 w 976"/>
                <a:gd name="T15" fmla="*/ 55 h 8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76" h="814">
                  <a:moveTo>
                    <a:pt x="553" y="55"/>
                  </a:moveTo>
                  <a:cubicBezTo>
                    <a:pt x="724" y="109"/>
                    <a:pt x="869" y="168"/>
                    <a:pt x="923" y="388"/>
                  </a:cubicBezTo>
                  <a:cubicBezTo>
                    <a:pt x="976" y="609"/>
                    <a:pt x="837" y="695"/>
                    <a:pt x="670" y="751"/>
                  </a:cubicBezTo>
                  <a:cubicBezTo>
                    <a:pt x="487" y="814"/>
                    <a:pt x="253" y="787"/>
                    <a:pt x="241" y="743"/>
                  </a:cubicBezTo>
                  <a:cubicBezTo>
                    <a:pt x="231" y="708"/>
                    <a:pt x="0" y="689"/>
                    <a:pt x="32" y="452"/>
                  </a:cubicBezTo>
                  <a:cubicBezTo>
                    <a:pt x="33" y="446"/>
                    <a:pt x="31" y="440"/>
                    <a:pt x="32" y="434"/>
                  </a:cubicBezTo>
                  <a:cubicBezTo>
                    <a:pt x="40" y="377"/>
                    <a:pt x="56" y="317"/>
                    <a:pt x="104" y="250"/>
                  </a:cubicBezTo>
                  <a:cubicBezTo>
                    <a:pt x="195" y="127"/>
                    <a:pt x="381" y="0"/>
                    <a:pt x="553" y="55"/>
                  </a:cubicBezTo>
                  <a:close/>
                </a:path>
              </a:pathLst>
            </a:custGeom>
            <a:noFill/>
            <a:ln w="4763" cap="flat">
              <a:solidFill>
                <a:srgbClr val="D8D7D7"/>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6" name="Freeform 46"/>
            <p:cNvSpPr/>
            <p:nvPr/>
          </p:nvSpPr>
          <p:spPr bwMode="auto">
            <a:xfrm>
              <a:off x="2525713" y="704851"/>
              <a:ext cx="3744913" cy="3186113"/>
            </a:xfrm>
            <a:custGeom>
              <a:avLst/>
              <a:gdLst>
                <a:gd name="T0" fmla="*/ 532 w 922"/>
                <a:gd name="T1" fmla="*/ 60 h 786"/>
                <a:gd name="T2" fmla="*/ 874 w 922"/>
                <a:gd name="T3" fmla="*/ 378 h 786"/>
                <a:gd name="T4" fmla="*/ 637 w 922"/>
                <a:gd name="T5" fmla="*/ 721 h 786"/>
                <a:gd name="T6" fmla="*/ 224 w 922"/>
                <a:gd name="T7" fmla="*/ 712 h 786"/>
                <a:gd name="T8" fmla="*/ 23 w 922"/>
                <a:gd name="T9" fmla="*/ 435 h 786"/>
                <a:gd name="T10" fmla="*/ 23 w 922"/>
                <a:gd name="T11" fmla="*/ 417 h 786"/>
                <a:gd name="T12" fmla="*/ 92 w 922"/>
                <a:gd name="T13" fmla="*/ 239 h 786"/>
                <a:gd name="T14" fmla="*/ 532 w 922"/>
                <a:gd name="T15" fmla="*/ 60 h 7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2" h="786">
                  <a:moveTo>
                    <a:pt x="532" y="60"/>
                  </a:moveTo>
                  <a:cubicBezTo>
                    <a:pt x="692" y="117"/>
                    <a:pt x="826" y="173"/>
                    <a:pt x="874" y="378"/>
                  </a:cubicBezTo>
                  <a:cubicBezTo>
                    <a:pt x="922" y="583"/>
                    <a:pt x="791" y="663"/>
                    <a:pt x="637" y="721"/>
                  </a:cubicBezTo>
                  <a:cubicBezTo>
                    <a:pt x="464" y="786"/>
                    <a:pt x="237" y="760"/>
                    <a:pt x="224" y="712"/>
                  </a:cubicBezTo>
                  <a:cubicBezTo>
                    <a:pt x="213" y="672"/>
                    <a:pt x="0" y="654"/>
                    <a:pt x="23" y="435"/>
                  </a:cubicBezTo>
                  <a:cubicBezTo>
                    <a:pt x="24" y="430"/>
                    <a:pt x="22" y="423"/>
                    <a:pt x="23" y="417"/>
                  </a:cubicBezTo>
                  <a:cubicBezTo>
                    <a:pt x="28" y="365"/>
                    <a:pt x="42" y="306"/>
                    <a:pt x="92" y="239"/>
                  </a:cubicBezTo>
                  <a:cubicBezTo>
                    <a:pt x="176" y="127"/>
                    <a:pt x="363" y="0"/>
                    <a:pt x="532" y="60"/>
                  </a:cubicBezTo>
                  <a:close/>
                </a:path>
              </a:pathLst>
            </a:custGeom>
            <a:noFill/>
            <a:ln w="4763" cap="flat">
              <a:solidFill>
                <a:srgbClr val="D6D5D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7" name="Freeform 47"/>
            <p:cNvSpPr/>
            <p:nvPr/>
          </p:nvSpPr>
          <p:spPr bwMode="auto">
            <a:xfrm>
              <a:off x="2695576" y="765176"/>
              <a:ext cx="3521075" cy="3065463"/>
            </a:xfrm>
            <a:custGeom>
              <a:avLst/>
              <a:gdLst>
                <a:gd name="T0" fmla="*/ 511 w 867"/>
                <a:gd name="T1" fmla="*/ 65 h 756"/>
                <a:gd name="T2" fmla="*/ 825 w 867"/>
                <a:gd name="T3" fmla="*/ 366 h 756"/>
                <a:gd name="T4" fmla="*/ 604 w 867"/>
                <a:gd name="T5" fmla="*/ 689 h 756"/>
                <a:gd name="T6" fmla="*/ 206 w 867"/>
                <a:gd name="T7" fmla="*/ 679 h 756"/>
                <a:gd name="T8" fmla="*/ 15 w 867"/>
                <a:gd name="T9" fmla="*/ 417 h 756"/>
                <a:gd name="T10" fmla="*/ 13 w 867"/>
                <a:gd name="T11" fmla="*/ 400 h 756"/>
                <a:gd name="T12" fmla="*/ 80 w 867"/>
                <a:gd name="T13" fmla="*/ 227 h 756"/>
                <a:gd name="T14" fmla="*/ 511 w 867"/>
                <a:gd name="T15" fmla="*/ 65 h 7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7" h="756">
                  <a:moveTo>
                    <a:pt x="511" y="65"/>
                  </a:moveTo>
                  <a:cubicBezTo>
                    <a:pt x="659" y="124"/>
                    <a:pt x="783" y="177"/>
                    <a:pt x="825" y="366"/>
                  </a:cubicBezTo>
                  <a:cubicBezTo>
                    <a:pt x="867" y="557"/>
                    <a:pt x="744" y="631"/>
                    <a:pt x="604" y="689"/>
                  </a:cubicBezTo>
                  <a:cubicBezTo>
                    <a:pt x="441" y="756"/>
                    <a:pt x="221" y="732"/>
                    <a:pt x="206" y="679"/>
                  </a:cubicBezTo>
                  <a:cubicBezTo>
                    <a:pt x="194" y="636"/>
                    <a:pt x="0" y="618"/>
                    <a:pt x="15" y="417"/>
                  </a:cubicBezTo>
                  <a:cubicBezTo>
                    <a:pt x="16" y="412"/>
                    <a:pt x="13" y="406"/>
                    <a:pt x="13" y="400"/>
                  </a:cubicBezTo>
                  <a:cubicBezTo>
                    <a:pt x="17" y="351"/>
                    <a:pt x="29" y="294"/>
                    <a:pt x="80" y="227"/>
                  </a:cubicBezTo>
                  <a:cubicBezTo>
                    <a:pt x="158" y="127"/>
                    <a:pt x="346" y="0"/>
                    <a:pt x="511" y="65"/>
                  </a:cubicBezTo>
                  <a:close/>
                </a:path>
              </a:pathLst>
            </a:custGeom>
            <a:noFill/>
            <a:ln w="4763" cap="flat">
              <a:solidFill>
                <a:srgbClr val="D4D3D3"/>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8" name="Freeform 48"/>
            <p:cNvSpPr/>
            <p:nvPr/>
          </p:nvSpPr>
          <p:spPr bwMode="auto">
            <a:xfrm>
              <a:off x="2867026" y="822326"/>
              <a:ext cx="3302000" cy="2955925"/>
            </a:xfrm>
            <a:custGeom>
              <a:avLst/>
              <a:gdLst>
                <a:gd name="T0" fmla="*/ 490 w 813"/>
                <a:gd name="T1" fmla="*/ 71 h 729"/>
                <a:gd name="T2" fmla="*/ 776 w 813"/>
                <a:gd name="T3" fmla="*/ 356 h 729"/>
                <a:gd name="T4" fmla="*/ 571 w 813"/>
                <a:gd name="T5" fmla="*/ 659 h 729"/>
                <a:gd name="T6" fmla="*/ 189 w 813"/>
                <a:gd name="T7" fmla="*/ 648 h 729"/>
                <a:gd name="T8" fmla="*/ 7 w 813"/>
                <a:gd name="T9" fmla="*/ 400 h 729"/>
                <a:gd name="T10" fmla="*/ 4 w 813"/>
                <a:gd name="T11" fmla="*/ 384 h 729"/>
                <a:gd name="T12" fmla="*/ 68 w 813"/>
                <a:gd name="T13" fmla="*/ 217 h 729"/>
                <a:gd name="T14" fmla="*/ 490 w 813"/>
                <a:gd name="T15" fmla="*/ 71 h 7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3" h="729">
                  <a:moveTo>
                    <a:pt x="490" y="71"/>
                  </a:moveTo>
                  <a:cubicBezTo>
                    <a:pt x="627" y="132"/>
                    <a:pt x="740" y="182"/>
                    <a:pt x="776" y="356"/>
                  </a:cubicBezTo>
                  <a:cubicBezTo>
                    <a:pt x="813" y="531"/>
                    <a:pt x="698" y="600"/>
                    <a:pt x="571" y="659"/>
                  </a:cubicBezTo>
                  <a:cubicBezTo>
                    <a:pt x="418" y="729"/>
                    <a:pt x="205" y="706"/>
                    <a:pt x="189" y="648"/>
                  </a:cubicBezTo>
                  <a:cubicBezTo>
                    <a:pt x="176" y="600"/>
                    <a:pt x="0" y="583"/>
                    <a:pt x="7" y="400"/>
                  </a:cubicBezTo>
                  <a:cubicBezTo>
                    <a:pt x="7" y="395"/>
                    <a:pt x="4" y="389"/>
                    <a:pt x="4" y="384"/>
                  </a:cubicBezTo>
                  <a:cubicBezTo>
                    <a:pt x="6" y="338"/>
                    <a:pt x="16" y="283"/>
                    <a:pt x="68" y="217"/>
                  </a:cubicBezTo>
                  <a:cubicBezTo>
                    <a:pt x="139" y="127"/>
                    <a:pt x="328" y="0"/>
                    <a:pt x="490" y="71"/>
                  </a:cubicBezTo>
                  <a:close/>
                </a:path>
              </a:pathLst>
            </a:custGeom>
            <a:noFill/>
            <a:ln w="4763" cap="flat">
              <a:solidFill>
                <a:srgbClr val="D2D1D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9" name="Freeform 49"/>
            <p:cNvSpPr/>
            <p:nvPr/>
          </p:nvSpPr>
          <p:spPr bwMode="auto">
            <a:xfrm>
              <a:off x="3017194" y="1094588"/>
              <a:ext cx="2996944" cy="2515975"/>
            </a:xfrm>
            <a:custGeom>
              <a:avLst/>
              <a:gdLst>
                <a:gd name="T0" fmla="*/ 500 w 789"/>
                <a:gd name="T1" fmla="*/ 77 h 701"/>
                <a:gd name="T2" fmla="*/ 759 w 789"/>
                <a:gd name="T3" fmla="*/ 345 h 701"/>
                <a:gd name="T4" fmla="*/ 568 w 789"/>
                <a:gd name="T5" fmla="*/ 628 h 701"/>
                <a:gd name="T6" fmla="*/ 203 w 789"/>
                <a:gd name="T7" fmla="*/ 616 h 701"/>
                <a:gd name="T8" fmla="*/ 30 w 789"/>
                <a:gd name="T9" fmla="*/ 383 h 701"/>
                <a:gd name="T10" fmla="*/ 26 w 789"/>
                <a:gd name="T11" fmla="*/ 368 h 701"/>
                <a:gd name="T12" fmla="*/ 87 w 789"/>
                <a:gd name="T13" fmla="*/ 206 h 701"/>
                <a:gd name="T14" fmla="*/ 500 w 789"/>
                <a:gd name="T15" fmla="*/ 77 h 701"/>
                <a:gd name="connsiteX0" fmla="*/ 6007 w 9355"/>
                <a:gd name="connsiteY0" fmla="*/ 341 h 8854"/>
                <a:gd name="connsiteX1" fmla="*/ 9290 w 9355"/>
                <a:gd name="connsiteY1" fmla="*/ 4165 h 8854"/>
                <a:gd name="connsiteX2" fmla="*/ 6869 w 9355"/>
                <a:gd name="connsiteY2" fmla="*/ 8202 h 8854"/>
                <a:gd name="connsiteX3" fmla="*/ 2243 w 9355"/>
                <a:gd name="connsiteY3" fmla="*/ 8030 h 8854"/>
                <a:gd name="connsiteX4" fmla="*/ 50 w 9355"/>
                <a:gd name="connsiteY4" fmla="*/ 4707 h 8854"/>
                <a:gd name="connsiteX5" fmla="*/ 0 w 9355"/>
                <a:gd name="connsiteY5" fmla="*/ 4493 h 8854"/>
                <a:gd name="connsiteX6" fmla="*/ 773 w 9355"/>
                <a:gd name="connsiteY6" fmla="*/ 2182 h 8854"/>
                <a:gd name="connsiteX7" fmla="*/ 6007 w 9355"/>
                <a:gd name="connsiteY7" fmla="*/ 341 h 8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55" h="8854">
                  <a:moveTo>
                    <a:pt x="6007" y="341"/>
                  </a:moveTo>
                  <a:cubicBezTo>
                    <a:pt x="7604" y="1226"/>
                    <a:pt x="8884" y="1911"/>
                    <a:pt x="9290" y="4165"/>
                  </a:cubicBezTo>
                  <a:cubicBezTo>
                    <a:pt x="9670" y="6447"/>
                    <a:pt x="8327" y="7360"/>
                    <a:pt x="6869" y="8202"/>
                  </a:cubicBezTo>
                  <a:cubicBezTo>
                    <a:pt x="5069" y="9243"/>
                    <a:pt x="2458" y="8929"/>
                    <a:pt x="2243" y="8030"/>
                  </a:cubicBezTo>
                  <a:cubicBezTo>
                    <a:pt x="2053" y="7303"/>
                    <a:pt x="94" y="7027"/>
                    <a:pt x="50" y="4707"/>
                  </a:cubicBezTo>
                  <a:cubicBezTo>
                    <a:pt x="38" y="4650"/>
                    <a:pt x="0" y="4564"/>
                    <a:pt x="0" y="4493"/>
                  </a:cubicBezTo>
                  <a:cubicBezTo>
                    <a:pt x="0" y="3879"/>
                    <a:pt x="88" y="3123"/>
                    <a:pt x="773" y="2182"/>
                  </a:cubicBezTo>
                  <a:cubicBezTo>
                    <a:pt x="1584" y="1055"/>
                    <a:pt x="3992" y="-757"/>
                    <a:pt x="6007" y="341"/>
                  </a:cubicBezTo>
                  <a:close/>
                </a:path>
              </a:pathLst>
            </a:custGeom>
            <a:noFill/>
            <a:ln w="4763" cap="flat">
              <a:solidFill>
                <a:srgbClr val="D0CFC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0" name="Freeform 50"/>
            <p:cNvSpPr/>
            <p:nvPr/>
          </p:nvSpPr>
          <p:spPr bwMode="auto">
            <a:xfrm>
              <a:off x="3146617" y="1155075"/>
              <a:ext cx="2835017" cy="2396587"/>
            </a:xfrm>
            <a:custGeom>
              <a:avLst/>
              <a:gdLst>
                <a:gd name="T0" fmla="*/ 480 w 736"/>
                <a:gd name="T1" fmla="*/ 84 h 674"/>
                <a:gd name="T2" fmla="*/ 711 w 736"/>
                <a:gd name="T3" fmla="*/ 336 h 674"/>
                <a:gd name="T4" fmla="*/ 536 w 736"/>
                <a:gd name="T5" fmla="*/ 598 h 674"/>
                <a:gd name="T6" fmla="*/ 186 w 736"/>
                <a:gd name="T7" fmla="*/ 586 h 674"/>
                <a:gd name="T8" fmla="*/ 22 w 736"/>
                <a:gd name="T9" fmla="*/ 367 h 674"/>
                <a:gd name="T10" fmla="*/ 18 w 736"/>
                <a:gd name="T11" fmla="*/ 352 h 674"/>
                <a:gd name="T12" fmla="*/ 76 w 736"/>
                <a:gd name="T13" fmla="*/ 196 h 674"/>
                <a:gd name="T14" fmla="*/ 480 w 736"/>
                <a:gd name="T15" fmla="*/ 84 h 674"/>
                <a:gd name="connsiteX0" fmla="*/ 6293 w 9484"/>
                <a:gd name="connsiteY0" fmla="*/ 429 h 8772"/>
                <a:gd name="connsiteX1" fmla="*/ 9431 w 9484"/>
                <a:gd name="connsiteY1" fmla="*/ 4168 h 8772"/>
                <a:gd name="connsiteX2" fmla="*/ 7054 w 9484"/>
                <a:gd name="connsiteY2" fmla="*/ 8055 h 8772"/>
                <a:gd name="connsiteX3" fmla="*/ 2298 w 9484"/>
                <a:gd name="connsiteY3" fmla="*/ 7877 h 8772"/>
                <a:gd name="connsiteX4" fmla="*/ 70 w 9484"/>
                <a:gd name="connsiteY4" fmla="*/ 4628 h 8772"/>
                <a:gd name="connsiteX5" fmla="*/ 16 w 9484"/>
                <a:gd name="connsiteY5" fmla="*/ 4406 h 8772"/>
                <a:gd name="connsiteX6" fmla="*/ 804 w 9484"/>
                <a:gd name="connsiteY6" fmla="*/ 2091 h 8772"/>
                <a:gd name="connsiteX7" fmla="*/ 6293 w 9484"/>
                <a:gd name="connsiteY7" fmla="*/ 429 h 8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84" h="8772">
                  <a:moveTo>
                    <a:pt x="6293" y="429"/>
                  </a:moveTo>
                  <a:cubicBezTo>
                    <a:pt x="7855" y="1349"/>
                    <a:pt x="9092" y="2047"/>
                    <a:pt x="9431" y="4168"/>
                  </a:cubicBezTo>
                  <a:cubicBezTo>
                    <a:pt x="9771" y="6305"/>
                    <a:pt x="8426" y="7180"/>
                    <a:pt x="7054" y="8055"/>
                  </a:cubicBezTo>
                  <a:cubicBezTo>
                    <a:pt x="5274" y="9183"/>
                    <a:pt x="2556" y="8871"/>
                    <a:pt x="2298" y="7877"/>
                  </a:cubicBezTo>
                  <a:cubicBezTo>
                    <a:pt x="2094" y="7047"/>
                    <a:pt x="199" y="6765"/>
                    <a:pt x="70" y="4628"/>
                  </a:cubicBezTo>
                  <a:cubicBezTo>
                    <a:pt x="56" y="4569"/>
                    <a:pt x="16" y="4480"/>
                    <a:pt x="16" y="4406"/>
                  </a:cubicBezTo>
                  <a:cubicBezTo>
                    <a:pt x="-12" y="3827"/>
                    <a:pt x="-93" y="2922"/>
                    <a:pt x="804" y="2091"/>
                  </a:cubicBezTo>
                  <a:cubicBezTo>
                    <a:pt x="1388" y="934"/>
                    <a:pt x="4187" y="-817"/>
                    <a:pt x="6293" y="429"/>
                  </a:cubicBezTo>
                  <a:close/>
                </a:path>
              </a:pathLst>
            </a:custGeom>
            <a:noFill/>
            <a:ln w="4763" cap="flat">
              <a:solidFill>
                <a:srgbClr val="CECDCD"/>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1" name="Freeform 51"/>
            <p:cNvSpPr/>
            <p:nvPr/>
          </p:nvSpPr>
          <p:spPr bwMode="auto">
            <a:xfrm>
              <a:off x="3273663" y="1219920"/>
              <a:ext cx="2674342" cy="2275516"/>
            </a:xfrm>
            <a:custGeom>
              <a:avLst/>
              <a:gdLst>
                <a:gd name="T0" fmla="*/ 463 w 686"/>
                <a:gd name="T1" fmla="*/ 91 h 648"/>
                <a:gd name="T2" fmla="*/ 666 w 686"/>
                <a:gd name="T3" fmla="*/ 326 h 648"/>
                <a:gd name="T4" fmla="*/ 507 w 686"/>
                <a:gd name="T5" fmla="*/ 569 h 648"/>
                <a:gd name="T6" fmla="*/ 173 w 686"/>
                <a:gd name="T7" fmla="*/ 555 h 648"/>
                <a:gd name="T8" fmla="*/ 18 w 686"/>
                <a:gd name="T9" fmla="*/ 351 h 648"/>
                <a:gd name="T10" fmla="*/ 13 w 686"/>
                <a:gd name="T11" fmla="*/ 337 h 648"/>
                <a:gd name="T12" fmla="*/ 67 w 686"/>
                <a:gd name="T13" fmla="*/ 186 h 648"/>
                <a:gd name="T14" fmla="*/ 463 w 686"/>
                <a:gd name="T15" fmla="*/ 91 h 648"/>
                <a:gd name="connsiteX0" fmla="*/ 6600 w 9599"/>
                <a:gd name="connsiteY0" fmla="*/ 507 h 8661"/>
                <a:gd name="connsiteX1" fmla="*/ 9559 w 9599"/>
                <a:gd name="connsiteY1" fmla="*/ 4134 h 8661"/>
                <a:gd name="connsiteX2" fmla="*/ 7242 w 9599"/>
                <a:gd name="connsiteY2" fmla="*/ 7884 h 8661"/>
                <a:gd name="connsiteX3" fmla="*/ 2373 w 9599"/>
                <a:gd name="connsiteY3" fmla="*/ 7668 h 8661"/>
                <a:gd name="connsiteX4" fmla="*/ 113 w 9599"/>
                <a:gd name="connsiteY4" fmla="*/ 4520 h 8661"/>
                <a:gd name="connsiteX5" fmla="*/ 41 w 9599"/>
                <a:gd name="connsiteY5" fmla="*/ 4304 h 8661"/>
                <a:gd name="connsiteX6" fmla="*/ 828 w 9599"/>
                <a:gd name="connsiteY6" fmla="*/ 1973 h 8661"/>
                <a:gd name="connsiteX7" fmla="*/ 6600 w 9599"/>
                <a:gd name="connsiteY7" fmla="*/ 507 h 8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99" h="8661">
                  <a:moveTo>
                    <a:pt x="6600" y="507"/>
                  </a:moveTo>
                  <a:cubicBezTo>
                    <a:pt x="8116" y="1480"/>
                    <a:pt x="9268" y="2159"/>
                    <a:pt x="9559" y="4134"/>
                  </a:cubicBezTo>
                  <a:cubicBezTo>
                    <a:pt x="9851" y="6140"/>
                    <a:pt x="8524" y="6973"/>
                    <a:pt x="7242" y="7884"/>
                  </a:cubicBezTo>
                  <a:cubicBezTo>
                    <a:pt x="5478" y="9103"/>
                    <a:pt x="2664" y="8779"/>
                    <a:pt x="2373" y="7668"/>
                  </a:cubicBezTo>
                  <a:cubicBezTo>
                    <a:pt x="2125" y="6757"/>
                    <a:pt x="349" y="6464"/>
                    <a:pt x="113" y="4520"/>
                  </a:cubicBezTo>
                  <a:cubicBezTo>
                    <a:pt x="99" y="4458"/>
                    <a:pt x="41" y="4381"/>
                    <a:pt x="41" y="4304"/>
                  </a:cubicBezTo>
                  <a:cubicBezTo>
                    <a:pt x="-18" y="3748"/>
                    <a:pt x="-149" y="2822"/>
                    <a:pt x="828" y="1973"/>
                  </a:cubicBezTo>
                  <a:cubicBezTo>
                    <a:pt x="1382" y="955"/>
                    <a:pt x="4385" y="-897"/>
                    <a:pt x="6600" y="507"/>
                  </a:cubicBezTo>
                  <a:close/>
                </a:path>
              </a:pathLst>
            </a:custGeom>
            <a:noFill/>
            <a:ln w="4763" cap="flat">
              <a:solidFill>
                <a:srgbClr val="CCCBC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2" name="Freeform 52"/>
            <p:cNvSpPr/>
            <p:nvPr/>
          </p:nvSpPr>
          <p:spPr bwMode="auto">
            <a:xfrm>
              <a:off x="3401982" y="1283556"/>
              <a:ext cx="2513290" cy="2158819"/>
            </a:xfrm>
            <a:custGeom>
              <a:avLst/>
              <a:gdLst>
                <a:gd name="T0" fmla="*/ 456 w 645"/>
                <a:gd name="T1" fmla="*/ 98 h 623"/>
                <a:gd name="T2" fmla="*/ 631 w 645"/>
                <a:gd name="T3" fmla="*/ 317 h 623"/>
                <a:gd name="T4" fmla="*/ 487 w 645"/>
                <a:gd name="T5" fmla="*/ 539 h 623"/>
                <a:gd name="T6" fmla="*/ 169 w 645"/>
                <a:gd name="T7" fmla="*/ 525 h 623"/>
                <a:gd name="T8" fmla="*/ 24 w 645"/>
                <a:gd name="T9" fmla="*/ 335 h 623"/>
                <a:gd name="T10" fmla="*/ 18 w 645"/>
                <a:gd name="T11" fmla="*/ 322 h 623"/>
                <a:gd name="T12" fmla="*/ 69 w 645"/>
                <a:gd name="T13" fmla="*/ 176 h 623"/>
                <a:gd name="T14" fmla="*/ 456 w 645"/>
                <a:gd name="T15" fmla="*/ 98 h 623"/>
                <a:gd name="connsiteX0" fmla="*/ 6858 w 9595"/>
                <a:gd name="connsiteY0" fmla="*/ 596 h 8542"/>
                <a:gd name="connsiteX1" fmla="*/ 9571 w 9595"/>
                <a:gd name="connsiteY1" fmla="*/ 4111 h 8542"/>
                <a:gd name="connsiteX2" fmla="*/ 7338 w 9595"/>
                <a:gd name="connsiteY2" fmla="*/ 7675 h 8542"/>
                <a:gd name="connsiteX3" fmla="*/ 2408 w 9595"/>
                <a:gd name="connsiteY3" fmla="*/ 7450 h 8542"/>
                <a:gd name="connsiteX4" fmla="*/ 160 w 9595"/>
                <a:gd name="connsiteY4" fmla="*/ 4400 h 8542"/>
                <a:gd name="connsiteX5" fmla="*/ 67 w 9595"/>
                <a:gd name="connsiteY5" fmla="*/ 4192 h 8542"/>
                <a:gd name="connsiteX6" fmla="*/ 858 w 9595"/>
                <a:gd name="connsiteY6" fmla="*/ 1848 h 8542"/>
                <a:gd name="connsiteX7" fmla="*/ 6858 w 9595"/>
                <a:gd name="connsiteY7" fmla="*/ 596 h 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95" h="8542">
                  <a:moveTo>
                    <a:pt x="6858" y="596"/>
                  </a:moveTo>
                  <a:cubicBezTo>
                    <a:pt x="8315" y="1607"/>
                    <a:pt x="9354" y="2297"/>
                    <a:pt x="9571" y="4111"/>
                  </a:cubicBezTo>
                  <a:cubicBezTo>
                    <a:pt x="9788" y="5941"/>
                    <a:pt x="8517" y="6744"/>
                    <a:pt x="7338" y="7675"/>
                  </a:cubicBezTo>
                  <a:cubicBezTo>
                    <a:pt x="5633" y="9023"/>
                    <a:pt x="2749" y="8686"/>
                    <a:pt x="2408" y="7450"/>
                  </a:cubicBezTo>
                  <a:cubicBezTo>
                    <a:pt x="2145" y="6423"/>
                    <a:pt x="549" y="6118"/>
                    <a:pt x="160" y="4400"/>
                  </a:cubicBezTo>
                  <a:cubicBezTo>
                    <a:pt x="129" y="4352"/>
                    <a:pt x="83" y="4256"/>
                    <a:pt x="67" y="4192"/>
                  </a:cubicBezTo>
                  <a:cubicBezTo>
                    <a:pt x="-10" y="3678"/>
                    <a:pt x="-212" y="2715"/>
                    <a:pt x="858" y="1848"/>
                  </a:cubicBezTo>
                  <a:cubicBezTo>
                    <a:pt x="1354" y="965"/>
                    <a:pt x="4579" y="-977"/>
                    <a:pt x="6858" y="596"/>
                  </a:cubicBezTo>
                  <a:close/>
                </a:path>
              </a:pathLst>
            </a:custGeom>
            <a:noFill/>
            <a:ln w="4763" cap="flat">
              <a:solidFill>
                <a:srgbClr val="CAC9C9"/>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3" name="Freeform 53"/>
            <p:cNvSpPr/>
            <p:nvPr/>
          </p:nvSpPr>
          <p:spPr bwMode="auto">
            <a:xfrm>
              <a:off x="3525514" y="1343191"/>
              <a:ext cx="2357432" cy="2043039"/>
            </a:xfrm>
            <a:custGeom>
              <a:avLst/>
              <a:gdLst>
                <a:gd name="T0" fmla="*/ 449 w 605"/>
                <a:gd name="T1" fmla="*/ 107 h 600"/>
                <a:gd name="T2" fmla="*/ 596 w 605"/>
                <a:gd name="T3" fmla="*/ 309 h 600"/>
                <a:gd name="T4" fmla="*/ 468 w 605"/>
                <a:gd name="T5" fmla="*/ 511 h 600"/>
                <a:gd name="T6" fmla="*/ 166 w 605"/>
                <a:gd name="T7" fmla="*/ 496 h 600"/>
                <a:gd name="T8" fmla="*/ 30 w 605"/>
                <a:gd name="T9" fmla="*/ 321 h 600"/>
                <a:gd name="T10" fmla="*/ 23 w 605"/>
                <a:gd name="T11" fmla="*/ 309 h 600"/>
                <a:gd name="T12" fmla="*/ 71 w 605"/>
                <a:gd name="T13" fmla="*/ 169 h 600"/>
                <a:gd name="T14" fmla="*/ 449 w 605"/>
                <a:gd name="T15" fmla="*/ 107 h 600"/>
                <a:gd name="connsiteX0" fmla="*/ 7151 w 9593"/>
                <a:gd name="connsiteY0" fmla="*/ 706 h 8395"/>
                <a:gd name="connsiteX1" fmla="*/ 9581 w 9593"/>
                <a:gd name="connsiteY1" fmla="*/ 4073 h 8395"/>
                <a:gd name="connsiteX2" fmla="*/ 7466 w 9593"/>
                <a:gd name="connsiteY2" fmla="*/ 7440 h 8395"/>
                <a:gd name="connsiteX3" fmla="*/ 2474 w 9593"/>
                <a:gd name="connsiteY3" fmla="*/ 7190 h 8395"/>
                <a:gd name="connsiteX4" fmla="*/ 226 w 9593"/>
                <a:gd name="connsiteY4" fmla="*/ 4273 h 8395"/>
                <a:gd name="connsiteX5" fmla="*/ 110 w 9593"/>
                <a:gd name="connsiteY5" fmla="*/ 4073 h 8395"/>
                <a:gd name="connsiteX6" fmla="*/ 904 w 9593"/>
                <a:gd name="connsiteY6" fmla="*/ 1740 h 8395"/>
                <a:gd name="connsiteX7" fmla="*/ 7151 w 9593"/>
                <a:gd name="connsiteY7" fmla="*/ 706 h 8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93" h="8395">
                  <a:moveTo>
                    <a:pt x="7151" y="706"/>
                  </a:moveTo>
                  <a:cubicBezTo>
                    <a:pt x="8523" y="1756"/>
                    <a:pt x="9449" y="2456"/>
                    <a:pt x="9581" y="4073"/>
                  </a:cubicBezTo>
                  <a:cubicBezTo>
                    <a:pt x="9730" y="5723"/>
                    <a:pt x="8523" y="6506"/>
                    <a:pt x="7466" y="7440"/>
                  </a:cubicBezTo>
                  <a:cubicBezTo>
                    <a:pt x="5829" y="8923"/>
                    <a:pt x="2854" y="8556"/>
                    <a:pt x="2474" y="7190"/>
                  </a:cubicBezTo>
                  <a:cubicBezTo>
                    <a:pt x="2160" y="6073"/>
                    <a:pt x="645" y="5921"/>
                    <a:pt x="226" y="4273"/>
                  </a:cubicBezTo>
                  <a:cubicBezTo>
                    <a:pt x="193" y="4223"/>
                    <a:pt x="127" y="4140"/>
                    <a:pt x="110" y="4073"/>
                  </a:cubicBezTo>
                  <a:cubicBezTo>
                    <a:pt x="-6" y="3590"/>
                    <a:pt x="-270" y="2606"/>
                    <a:pt x="904" y="1740"/>
                  </a:cubicBezTo>
                  <a:cubicBezTo>
                    <a:pt x="1317" y="990"/>
                    <a:pt x="4788" y="-1077"/>
                    <a:pt x="7151" y="706"/>
                  </a:cubicBezTo>
                  <a:close/>
                </a:path>
              </a:pathLst>
            </a:custGeom>
            <a:noFill/>
            <a:ln w="4763" cap="flat">
              <a:solidFill>
                <a:srgbClr val="C8C7C7"/>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4" name="Freeform 54"/>
            <p:cNvSpPr/>
            <p:nvPr/>
          </p:nvSpPr>
          <p:spPr bwMode="auto">
            <a:xfrm>
              <a:off x="3650081" y="1403056"/>
              <a:ext cx="2205392" cy="1928235"/>
            </a:xfrm>
            <a:custGeom>
              <a:avLst/>
              <a:gdLst>
                <a:gd name="T0" fmla="*/ 442 w 565"/>
                <a:gd name="T1" fmla="*/ 116 h 577"/>
                <a:gd name="T2" fmla="*/ 562 w 565"/>
                <a:gd name="T3" fmla="*/ 302 h 577"/>
                <a:gd name="T4" fmla="*/ 449 w 565"/>
                <a:gd name="T5" fmla="*/ 484 h 577"/>
                <a:gd name="T6" fmla="*/ 163 w 565"/>
                <a:gd name="T7" fmla="*/ 468 h 577"/>
                <a:gd name="T8" fmla="*/ 35 w 565"/>
                <a:gd name="T9" fmla="*/ 307 h 577"/>
                <a:gd name="T10" fmla="*/ 28 w 565"/>
                <a:gd name="T11" fmla="*/ 295 h 577"/>
                <a:gd name="T12" fmla="*/ 73 w 565"/>
                <a:gd name="T13" fmla="*/ 161 h 577"/>
                <a:gd name="T14" fmla="*/ 442 w 565"/>
                <a:gd name="T15" fmla="*/ 116 h 577"/>
                <a:gd name="connsiteX0" fmla="*/ 7489 w 9614"/>
                <a:gd name="connsiteY0" fmla="*/ 830 h 8246"/>
                <a:gd name="connsiteX1" fmla="*/ 9613 w 9614"/>
                <a:gd name="connsiteY1" fmla="*/ 4054 h 8246"/>
                <a:gd name="connsiteX2" fmla="*/ 7613 w 9614"/>
                <a:gd name="connsiteY2" fmla="*/ 7208 h 8246"/>
                <a:gd name="connsiteX3" fmla="*/ 2551 w 9614"/>
                <a:gd name="connsiteY3" fmla="*/ 6931 h 8246"/>
                <a:gd name="connsiteX4" fmla="*/ 285 w 9614"/>
                <a:gd name="connsiteY4" fmla="*/ 4141 h 8246"/>
                <a:gd name="connsiteX5" fmla="*/ 162 w 9614"/>
                <a:gd name="connsiteY5" fmla="*/ 3933 h 8246"/>
                <a:gd name="connsiteX6" fmla="*/ 958 w 9614"/>
                <a:gd name="connsiteY6" fmla="*/ 1610 h 8246"/>
                <a:gd name="connsiteX7" fmla="*/ 7489 w 9614"/>
                <a:gd name="connsiteY7" fmla="*/ 830 h 8246"/>
                <a:gd name="connsiteX0-1" fmla="*/ 7790 w 10000"/>
                <a:gd name="connsiteY0-2" fmla="*/ 1007 h 10000"/>
                <a:gd name="connsiteX1-3" fmla="*/ 9999 w 10000"/>
                <a:gd name="connsiteY1-4" fmla="*/ 4916 h 10000"/>
                <a:gd name="connsiteX2-5" fmla="*/ 7919 w 10000"/>
                <a:gd name="connsiteY2-6" fmla="*/ 8741 h 10000"/>
                <a:gd name="connsiteX3-7" fmla="*/ 2653 w 10000"/>
                <a:gd name="connsiteY3-8" fmla="*/ 8405 h 10000"/>
                <a:gd name="connsiteX4-9" fmla="*/ 296 w 10000"/>
                <a:gd name="connsiteY4-10" fmla="*/ 5022 h 10000"/>
                <a:gd name="connsiteX5-11" fmla="*/ 169 w 10000"/>
                <a:gd name="connsiteY5-12" fmla="*/ 4770 h 10000"/>
                <a:gd name="connsiteX6-13" fmla="*/ 996 w 10000"/>
                <a:gd name="connsiteY6-14" fmla="*/ 1952 h 10000"/>
                <a:gd name="connsiteX7-15" fmla="*/ 7790 w 10000"/>
                <a:gd name="connsiteY7-16" fmla="*/ 1007 h 10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0000" h="10000">
                  <a:moveTo>
                    <a:pt x="7790" y="1007"/>
                  </a:moveTo>
                  <a:cubicBezTo>
                    <a:pt x="9152" y="2310"/>
                    <a:pt x="9944" y="3193"/>
                    <a:pt x="9999" y="4916"/>
                  </a:cubicBezTo>
                  <a:cubicBezTo>
                    <a:pt x="10054" y="6660"/>
                    <a:pt x="8858" y="7585"/>
                    <a:pt x="7919" y="8741"/>
                  </a:cubicBezTo>
                  <a:cubicBezTo>
                    <a:pt x="6298" y="10696"/>
                    <a:pt x="3095" y="10212"/>
                    <a:pt x="2653" y="8405"/>
                  </a:cubicBezTo>
                  <a:cubicBezTo>
                    <a:pt x="2285" y="6892"/>
                    <a:pt x="877" y="6611"/>
                    <a:pt x="296" y="5022"/>
                  </a:cubicBezTo>
                  <a:cubicBezTo>
                    <a:pt x="260" y="4945"/>
                    <a:pt x="186" y="4853"/>
                    <a:pt x="169" y="4770"/>
                  </a:cubicBezTo>
                  <a:cubicBezTo>
                    <a:pt x="2" y="4243"/>
                    <a:pt x="-347" y="3046"/>
                    <a:pt x="996" y="1952"/>
                  </a:cubicBezTo>
                  <a:cubicBezTo>
                    <a:pt x="1346" y="1238"/>
                    <a:pt x="5267" y="-1431"/>
                    <a:pt x="7790" y="1007"/>
                  </a:cubicBezTo>
                  <a:close/>
                </a:path>
              </a:pathLst>
            </a:custGeom>
            <a:noFill/>
            <a:ln w="4763" cap="flat">
              <a:solidFill>
                <a:srgbClr val="C6C5C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5" name="Freeform 55"/>
            <p:cNvSpPr/>
            <p:nvPr/>
          </p:nvSpPr>
          <p:spPr bwMode="auto">
            <a:xfrm>
              <a:off x="3775183" y="1461923"/>
              <a:ext cx="2052522" cy="1819180"/>
            </a:xfrm>
            <a:custGeom>
              <a:avLst/>
              <a:gdLst>
                <a:gd name="T0" fmla="*/ 435 w 529"/>
                <a:gd name="T1" fmla="*/ 125 h 556"/>
                <a:gd name="T2" fmla="*/ 527 w 529"/>
                <a:gd name="T3" fmla="*/ 294 h 556"/>
                <a:gd name="T4" fmla="*/ 430 w 529"/>
                <a:gd name="T5" fmla="*/ 456 h 556"/>
                <a:gd name="T6" fmla="*/ 159 w 529"/>
                <a:gd name="T7" fmla="*/ 439 h 556"/>
                <a:gd name="T8" fmla="*/ 41 w 529"/>
                <a:gd name="T9" fmla="*/ 293 h 556"/>
                <a:gd name="T10" fmla="*/ 32 w 529"/>
                <a:gd name="T11" fmla="*/ 282 h 556"/>
                <a:gd name="T12" fmla="*/ 75 w 529"/>
                <a:gd name="T13" fmla="*/ 153 h 556"/>
                <a:gd name="T14" fmla="*/ 435 w 529"/>
                <a:gd name="T15" fmla="*/ 125 h 556"/>
                <a:gd name="connsiteX0" fmla="*/ 7816 w 9556"/>
                <a:gd name="connsiteY0" fmla="*/ 960 h 8070"/>
                <a:gd name="connsiteX1" fmla="*/ 9555 w 9556"/>
                <a:gd name="connsiteY1" fmla="*/ 4000 h 8070"/>
                <a:gd name="connsiteX2" fmla="*/ 7722 w 9556"/>
                <a:gd name="connsiteY2" fmla="*/ 6913 h 8070"/>
                <a:gd name="connsiteX3" fmla="*/ 2599 w 9556"/>
                <a:gd name="connsiteY3" fmla="*/ 6608 h 8070"/>
                <a:gd name="connsiteX4" fmla="*/ 368 w 9556"/>
                <a:gd name="connsiteY4" fmla="*/ 3982 h 8070"/>
                <a:gd name="connsiteX5" fmla="*/ 198 w 9556"/>
                <a:gd name="connsiteY5" fmla="*/ 3784 h 8070"/>
                <a:gd name="connsiteX6" fmla="*/ 1011 w 9556"/>
                <a:gd name="connsiteY6" fmla="*/ 1464 h 8070"/>
                <a:gd name="connsiteX7" fmla="*/ 7816 w 9556"/>
                <a:gd name="connsiteY7" fmla="*/ 960 h 8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56" h="8070">
                  <a:moveTo>
                    <a:pt x="7816" y="960"/>
                  </a:moveTo>
                  <a:cubicBezTo>
                    <a:pt x="9026" y="2075"/>
                    <a:pt x="9593" y="2813"/>
                    <a:pt x="9555" y="4000"/>
                  </a:cubicBezTo>
                  <a:cubicBezTo>
                    <a:pt x="9498" y="5241"/>
                    <a:pt x="8478" y="5960"/>
                    <a:pt x="7722" y="6913"/>
                  </a:cubicBezTo>
                  <a:cubicBezTo>
                    <a:pt x="6304" y="8712"/>
                    <a:pt x="3090" y="8262"/>
                    <a:pt x="2599" y="6608"/>
                  </a:cubicBezTo>
                  <a:cubicBezTo>
                    <a:pt x="2202" y="5259"/>
                    <a:pt x="965" y="4959"/>
                    <a:pt x="368" y="3982"/>
                  </a:cubicBezTo>
                  <a:cubicBezTo>
                    <a:pt x="330" y="3946"/>
                    <a:pt x="236" y="3856"/>
                    <a:pt x="198" y="3784"/>
                  </a:cubicBezTo>
                  <a:cubicBezTo>
                    <a:pt x="28" y="3388"/>
                    <a:pt x="-407" y="2381"/>
                    <a:pt x="1011" y="1464"/>
                  </a:cubicBezTo>
                  <a:cubicBezTo>
                    <a:pt x="1238" y="1068"/>
                    <a:pt x="5340" y="-1288"/>
                    <a:pt x="7816" y="960"/>
                  </a:cubicBezTo>
                  <a:close/>
                </a:path>
              </a:pathLst>
            </a:custGeom>
            <a:noFill/>
            <a:ln w="4763" cap="flat">
              <a:solidFill>
                <a:srgbClr val="C4C3C3"/>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endParaRPr>
            </a:p>
          </p:txBody>
        </p:sp>
        <p:sp>
          <p:nvSpPr>
            <p:cNvPr id="26" name="Freeform 56"/>
            <p:cNvSpPr/>
            <p:nvPr/>
          </p:nvSpPr>
          <p:spPr bwMode="auto">
            <a:xfrm>
              <a:off x="3897557" y="1515826"/>
              <a:ext cx="1908319" cy="1712551"/>
            </a:xfrm>
            <a:custGeom>
              <a:avLst/>
              <a:gdLst>
                <a:gd name="T0" fmla="*/ 429 w 501"/>
                <a:gd name="T1" fmla="*/ 136 h 536"/>
                <a:gd name="T2" fmla="*/ 493 w 501"/>
                <a:gd name="T3" fmla="*/ 289 h 536"/>
                <a:gd name="T4" fmla="*/ 411 w 501"/>
                <a:gd name="T5" fmla="*/ 431 h 536"/>
                <a:gd name="T6" fmla="*/ 157 w 501"/>
                <a:gd name="T7" fmla="*/ 413 h 536"/>
                <a:gd name="T8" fmla="*/ 48 w 501"/>
                <a:gd name="T9" fmla="*/ 281 h 536"/>
                <a:gd name="T10" fmla="*/ 38 w 501"/>
                <a:gd name="T11" fmla="*/ 271 h 536"/>
                <a:gd name="T12" fmla="*/ 77 w 501"/>
                <a:gd name="T13" fmla="*/ 147 h 536"/>
                <a:gd name="T14" fmla="*/ 429 w 501"/>
                <a:gd name="T15" fmla="*/ 136 h 536"/>
                <a:gd name="connsiteX0" fmla="*/ 8070 w 9384"/>
                <a:gd name="connsiteY0" fmla="*/ 1121 h 7880"/>
                <a:gd name="connsiteX1" fmla="*/ 9347 w 9384"/>
                <a:gd name="connsiteY1" fmla="*/ 3976 h 7880"/>
                <a:gd name="connsiteX2" fmla="*/ 7711 w 9384"/>
                <a:gd name="connsiteY2" fmla="*/ 6625 h 7880"/>
                <a:gd name="connsiteX3" fmla="*/ 2641 w 9384"/>
                <a:gd name="connsiteY3" fmla="*/ 6289 h 7880"/>
                <a:gd name="connsiteX4" fmla="*/ 465 w 9384"/>
                <a:gd name="connsiteY4" fmla="*/ 3827 h 7880"/>
                <a:gd name="connsiteX5" fmla="*/ 265 w 9384"/>
                <a:gd name="connsiteY5" fmla="*/ 3640 h 7880"/>
                <a:gd name="connsiteX6" fmla="*/ 1044 w 9384"/>
                <a:gd name="connsiteY6" fmla="*/ 1327 h 7880"/>
                <a:gd name="connsiteX7" fmla="*/ 8070 w 9384"/>
                <a:gd name="connsiteY7" fmla="*/ 1121 h 7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84" h="7880">
                  <a:moveTo>
                    <a:pt x="8070" y="1121"/>
                  </a:moveTo>
                  <a:cubicBezTo>
                    <a:pt x="9168" y="2259"/>
                    <a:pt x="9507" y="3024"/>
                    <a:pt x="9347" y="3976"/>
                  </a:cubicBezTo>
                  <a:cubicBezTo>
                    <a:pt x="9188" y="4965"/>
                    <a:pt x="8309" y="5655"/>
                    <a:pt x="7711" y="6625"/>
                  </a:cubicBezTo>
                  <a:cubicBezTo>
                    <a:pt x="6513" y="8584"/>
                    <a:pt x="3180" y="8080"/>
                    <a:pt x="2641" y="6289"/>
                  </a:cubicBezTo>
                  <a:cubicBezTo>
                    <a:pt x="2202" y="4797"/>
                    <a:pt x="1051" y="4474"/>
                    <a:pt x="465" y="3827"/>
                  </a:cubicBezTo>
                  <a:cubicBezTo>
                    <a:pt x="405" y="3789"/>
                    <a:pt x="305" y="3696"/>
                    <a:pt x="265" y="3640"/>
                  </a:cubicBezTo>
                  <a:cubicBezTo>
                    <a:pt x="66" y="3285"/>
                    <a:pt x="-493" y="2259"/>
                    <a:pt x="1044" y="1327"/>
                  </a:cubicBezTo>
                  <a:cubicBezTo>
                    <a:pt x="1184" y="1121"/>
                    <a:pt x="5615" y="-1416"/>
                    <a:pt x="8070" y="1121"/>
                  </a:cubicBezTo>
                  <a:close/>
                </a:path>
              </a:pathLst>
            </a:custGeom>
            <a:noFill/>
            <a:ln w="4763" cap="flat">
              <a:solidFill>
                <a:srgbClr val="C2C1C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7" name="Freeform 57"/>
            <p:cNvSpPr/>
            <p:nvPr/>
          </p:nvSpPr>
          <p:spPr bwMode="auto">
            <a:xfrm>
              <a:off x="3910013" y="1244601"/>
              <a:ext cx="2103438" cy="2095500"/>
            </a:xfrm>
            <a:custGeom>
              <a:avLst/>
              <a:gdLst>
                <a:gd name="T0" fmla="*/ 79 w 518"/>
                <a:gd name="T1" fmla="*/ 141 h 517"/>
                <a:gd name="T2" fmla="*/ 422 w 518"/>
                <a:gd name="T3" fmla="*/ 147 h 517"/>
                <a:gd name="T4" fmla="*/ 392 w 518"/>
                <a:gd name="T5" fmla="*/ 405 h 517"/>
                <a:gd name="T6" fmla="*/ 153 w 518"/>
                <a:gd name="T7" fmla="*/ 386 h 517"/>
                <a:gd name="T8" fmla="*/ 54 w 518"/>
                <a:gd name="T9" fmla="*/ 269 h 517"/>
                <a:gd name="T10" fmla="*/ 43 w 518"/>
                <a:gd name="T11" fmla="*/ 259 h 517"/>
                <a:gd name="T12" fmla="*/ 79 w 518"/>
                <a:gd name="T13" fmla="*/ 141 h 517"/>
              </a:gdLst>
              <a:ahLst/>
              <a:cxnLst>
                <a:cxn ang="0">
                  <a:pos x="T0" y="T1"/>
                </a:cxn>
                <a:cxn ang="0">
                  <a:pos x="T2" y="T3"/>
                </a:cxn>
                <a:cxn ang="0">
                  <a:pos x="T4" y="T5"/>
                </a:cxn>
                <a:cxn ang="0">
                  <a:pos x="T6" y="T7"/>
                </a:cxn>
                <a:cxn ang="0">
                  <a:pos x="T8" y="T9"/>
                </a:cxn>
                <a:cxn ang="0">
                  <a:pos x="T10" y="T11"/>
                </a:cxn>
                <a:cxn ang="0">
                  <a:pos x="T12" y="T13"/>
                </a:cxn>
              </a:cxnLst>
              <a:rect l="0" t="0" r="r" b="b"/>
              <a:pathLst>
                <a:path w="518" h="517">
                  <a:moveTo>
                    <a:pt x="79" y="141"/>
                  </a:moveTo>
                  <a:cubicBezTo>
                    <a:pt x="79" y="141"/>
                    <a:pt x="309" y="0"/>
                    <a:pt x="422" y="147"/>
                  </a:cubicBezTo>
                  <a:cubicBezTo>
                    <a:pt x="518" y="272"/>
                    <a:pt x="430" y="307"/>
                    <a:pt x="392" y="405"/>
                  </a:cubicBezTo>
                  <a:cubicBezTo>
                    <a:pt x="349" y="517"/>
                    <a:pt x="181" y="487"/>
                    <a:pt x="153" y="386"/>
                  </a:cubicBezTo>
                  <a:cubicBezTo>
                    <a:pt x="130" y="303"/>
                    <a:pt x="79" y="289"/>
                    <a:pt x="54" y="269"/>
                  </a:cubicBezTo>
                  <a:cubicBezTo>
                    <a:pt x="51" y="267"/>
                    <a:pt x="45" y="262"/>
                    <a:pt x="43" y="259"/>
                  </a:cubicBezTo>
                  <a:cubicBezTo>
                    <a:pt x="31" y="244"/>
                    <a:pt x="0" y="190"/>
                    <a:pt x="79" y="141"/>
                  </a:cubicBezTo>
                  <a:close/>
                </a:path>
              </a:pathLst>
            </a:custGeom>
            <a:noFill/>
            <a:ln w="4763" cap="flat">
              <a:solidFill>
                <a:srgbClr val="C0BFB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8" name="Freeform 58"/>
            <p:cNvSpPr/>
            <p:nvPr/>
          </p:nvSpPr>
          <p:spPr bwMode="auto">
            <a:xfrm>
              <a:off x="3910013" y="1244601"/>
              <a:ext cx="2103438" cy="2095500"/>
            </a:xfrm>
            <a:custGeom>
              <a:avLst/>
              <a:gdLst>
                <a:gd name="T0" fmla="*/ 79 w 518"/>
                <a:gd name="T1" fmla="*/ 141 h 517"/>
                <a:gd name="T2" fmla="*/ 422 w 518"/>
                <a:gd name="T3" fmla="*/ 147 h 517"/>
                <a:gd name="T4" fmla="*/ 392 w 518"/>
                <a:gd name="T5" fmla="*/ 405 h 517"/>
                <a:gd name="T6" fmla="*/ 153 w 518"/>
                <a:gd name="T7" fmla="*/ 386 h 517"/>
                <a:gd name="T8" fmla="*/ 51 w 518"/>
                <a:gd name="T9" fmla="*/ 267 h 517"/>
                <a:gd name="T10" fmla="*/ 43 w 518"/>
                <a:gd name="T11" fmla="*/ 259 h 517"/>
                <a:gd name="T12" fmla="*/ 79 w 518"/>
                <a:gd name="T13" fmla="*/ 141 h 517"/>
              </a:gdLst>
              <a:ahLst/>
              <a:cxnLst>
                <a:cxn ang="0">
                  <a:pos x="T0" y="T1"/>
                </a:cxn>
                <a:cxn ang="0">
                  <a:pos x="T2" y="T3"/>
                </a:cxn>
                <a:cxn ang="0">
                  <a:pos x="T4" y="T5"/>
                </a:cxn>
                <a:cxn ang="0">
                  <a:pos x="T6" y="T7"/>
                </a:cxn>
                <a:cxn ang="0">
                  <a:pos x="T8" y="T9"/>
                </a:cxn>
                <a:cxn ang="0">
                  <a:pos x="T10" y="T11"/>
                </a:cxn>
                <a:cxn ang="0">
                  <a:pos x="T12" y="T13"/>
                </a:cxn>
              </a:cxnLst>
              <a:rect l="0" t="0" r="r" b="b"/>
              <a:pathLst>
                <a:path w="518" h="517">
                  <a:moveTo>
                    <a:pt x="79" y="141"/>
                  </a:moveTo>
                  <a:cubicBezTo>
                    <a:pt x="79" y="141"/>
                    <a:pt x="309" y="0"/>
                    <a:pt x="422" y="147"/>
                  </a:cubicBezTo>
                  <a:cubicBezTo>
                    <a:pt x="518" y="272"/>
                    <a:pt x="430" y="307"/>
                    <a:pt x="392" y="405"/>
                  </a:cubicBezTo>
                  <a:cubicBezTo>
                    <a:pt x="349" y="517"/>
                    <a:pt x="181" y="487"/>
                    <a:pt x="153" y="386"/>
                  </a:cubicBezTo>
                  <a:cubicBezTo>
                    <a:pt x="130" y="303"/>
                    <a:pt x="76" y="287"/>
                    <a:pt x="51" y="267"/>
                  </a:cubicBezTo>
                  <a:cubicBezTo>
                    <a:pt x="48" y="265"/>
                    <a:pt x="45" y="262"/>
                    <a:pt x="43" y="259"/>
                  </a:cubicBezTo>
                  <a:cubicBezTo>
                    <a:pt x="31" y="244"/>
                    <a:pt x="0" y="190"/>
                    <a:pt x="79" y="141"/>
                  </a:cubicBezTo>
                  <a:close/>
                </a:path>
              </a:pathLst>
            </a:custGeom>
            <a:solidFill>
              <a:srgbClr val="04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grpSp>
      <p:sp>
        <p:nvSpPr>
          <p:cNvPr id="55" name="文本框 54"/>
          <p:cNvSpPr txBox="1"/>
          <p:nvPr/>
        </p:nvSpPr>
        <p:spPr>
          <a:xfrm>
            <a:off x="3275576" y="1078114"/>
            <a:ext cx="1569660" cy="76944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4400" b="0" i="0" u="none" strike="noStrike" kern="1200" cap="none" spc="0" normalizeH="0" baseline="0" noProof="0" dirty="0">
                <a:ln>
                  <a:noFill/>
                </a:ln>
                <a:solidFill>
                  <a:prstClr val="white"/>
                </a:solidFill>
                <a:effectLst/>
                <a:uLnTx/>
                <a:uFillTx/>
                <a:latin typeface="Calibri Light" panose="020F0302020204030204"/>
                <a:cs typeface="+mn-cs"/>
              </a:rPr>
              <a:t>目  录</a:t>
            </a:r>
            <a:endParaRPr kumimoji="0" lang="zh-CN" altLang="en-US" sz="4400" b="0" i="0" u="none" strike="noStrike" kern="1200" cap="none" spc="0" normalizeH="0" baseline="0" noProof="0" dirty="0">
              <a:ln>
                <a:noFill/>
              </a:ln>
              <a:solidFill>
                <a:prstClr val="white"/>
              </a:solidFill>
              <a:effectLst/>
              <a:uLnTx/>
              <a:uFillTx/>
              <a:latin typeface="Calibri Light" panose="020F0302020204030204"/>
              <a:cs typeface="+mn-cs"/>
            </a:endParaRPr>
          </a:p>
        </p:txBody>
      </p:sp>
      <p:sp>
        <p:nvSpPr>
          <p:cNvPr id="56" name="文本框 55"/>
          <p:cNvSpPr txBox="1"/>
          <p:nvPr/>
        </p:nvSpPr>
        <p:spPr>
          <a:xfrm>
            <a:off x="3354929" y="1830573"/>
            <a:ext cx="1391920"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prstClr val="white"/>
                </a:solidFill>
                <a:effectLst/>
                <a:uLnTx/>
                <a:uFillTx/>
                <a:latin typeface="Calibri Light" panose="020F0302020204030204"/>
                <a:cs typeface="+mn-cs"/>
              </a:rPr>
              <a:t>CONTENT</a:t>
            </a:r>
            <a:endParaRPr kumimoji="0" lang="zh-CN" altLang="en-US" sz="2400" b="0" i="0" u="none" strike="noStrike" kern="1200" cap="none" spc="0" normalizeH="0" baseline="0" noProof="0" dirty="0">
              <a:ln>
                <a:noFill/>
              </a:ln>
              <a:solidFill>
                <a:prstClr val="white"/>
              </a:solidFill>
              <a:effectLst/>
              <a:uLnTx/>
              <a:uFillTx/>
              <a:latin typeface="Calibri Light" panose="020F0302020204030204"/>
              <a:cs typeface="+mn-cs"/>
            </a:endParaRPr>
          </a:p>
        </p:txBody>
      </p:sp>
      <p:grpSp>
        <p:nvGrpSpPr>
          <p:cNvPr id="81" name="组合 80"/>
          <p:cNvGrpSpPr/>
          <p:nvPr/>
        </p:nvGrpSpPr>
        <p:grpSpPr>
          <a:xfrm>
            <a:off x="2335213" y="3843338"/>
            <a:ext cx="682625" cy="673100"/>
            <a:chOff x="2335213" y="3843338"/>
            <a:chExt cx="682625" cy="673100"/>
          </a:xfrm>
        </p:grpSpPr>
        <p:grpSp>
          <p:nvGrpSpPr>
            <p:cNvPr id="69" name="Group 4"/>
            <p:cNvGrpSpPr>
              <a:grpSpLocks noChangeAspect="1"/>
            </p:cNvGrpSpPr>
            <p:nvPr/>
          </p:nvGrpSpPr>
          <p:grpSpPr bwMode="auto">
            <a:xfrm>
              <a:off x="2335213" y="3843338"/>
              <a:ext cx="682625" cy="673100"/>
              <a:chOff x="1471" y="2421"/>
              <a:chExt cx="430" cy="424"/>
            </a:xfrm>
          </p:grpSpPr>
          <p:sp>
            <p:nvSpPr>
              <p:cNvPr id="70" name="AutoShape 3"/>
              <p:cNvSpPr>
                <a:spLocks noChangeAspect="1" noChangeArrowheads="1" noTextEdit="1"/>
              </p:cNvSpPr>
              <p:nvPr/>
            </p:nvSpPr>
            <p:spPr bwMode="auto">
              <a:xfrm>
                <a:off x="1471" y="2421"/>
                <a:ext cx="430" cy="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1" name="Freeform 5"/>
              <p:cNvSpPr/>
              <p:nvPr/>
            </p:nvSpPr>
            <p:spPr bwMode="auto">
              <a:xfrm>
                <a:off x="1432" y="2370"/>
                <a:ext cx="491" cy="499"/>
              </a:xfrm>
              <a:custGeom>
                <a:avLst/>
                <a:gdLst>
                  <a:gd name="T0" fmla="*/ 807 w 1386"/>
                  <a:gd name="T1" fmla="*/ 192 h 1413"/>
                  <a:gd name="T2" fmla="*/ 1278 w 1386"/>
                  <a:gd name="T3" fmla="*/ 395 h 1413"/>
                  <a:gd name="T4" fmla="*/ 1059 w 1386"/>
                  <a:gd name="T5" fmla="*/ 1245 h 1413"/>
                  <a:gd name="T6" fmla="*/ 278 w 1386"/>
                  <a:gd name="T7" fmla="*/ 1165 h 1413"/>
                  <a:gd name="T8" fmla="*/ 322 w 1386"/>
                  <a:gd name="T9" fmla="*/ 496 h 1413"/>
                  <a:gd name="T10" fmla="*/ 807 w 1386"/>
                  <a:gd name="T11" fmla="*/ 192 h 1413"/>
                </a:gdLst>
                <a:ahLst/>
                <a:cxnLst>
                  <a:cxn ang="0">
                    <a:pos x="T0" y="T1"/>
                  </a:cxn>
                  <a:cxn ang="0">
                    <a:pos x="T2" y="T3"/>
                  </a:cxn>
                  <a:cxn ang="0">
                    <a:pos x="T4" y="T5"/>
                  </a:cxn>
                  <a:cxn ang="0">
                    <a:pos x="T6" y="T7"/>
                  </a:cxn>
                  <a:cxn ang="0">
                    <a:pos x="T8" y="T9"/>
                  </a:cxn>
                  <a:cxn ang="0">
                    <a:pos x="T10" y="T11"/>
                  </a:cxn>
                </a:cxnLst>
                <a:rect l="0" t="0" r="r" b="b"/>
                <a:pathLst>
                  <a:path w="1386" h="1413">
                    <a:moveTo>
                      <a:pt x="807" y="192"/>
                    </a:moveTo>
                    <a:cubicBezTo>
                      <a:pt x="807" y="192"/>
                      <a:pt x="1170" y="0"/>
                      <a:pt x="1278" y="395"/>
                    </a:cubicBezTo>
                    <a:cubicBezTo>
                      <a:pt x="1386" y="790"/>
                      <a:pt x="1300" y="1117"/>
                      <a:pt x="1059" y="1245"/>
                    </a:cubicBezTo>
                    <a:cubicBezTo>
                      <a:pt x="818" y="1372"/>
                      <a:pt x="556" y="1413"/>
                      <a:pt x="278" y="1165"/>
                    </a:cubicBezTo>
                    <a:cubicBezTo>
                      <a:pt x="0" y="916"/>
                      <a:pt x="106" y="682"/>
                      <a:pt x="322" y="496"/>
                    </a:cubicBezTo>
                    <a:cubicBezTo>
                      <a:pt x="538" y="309"/>
                      <a:pt x="807" y="192"/>
                      <a:pt x="807" y="192"/>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grpSp>
        <p:sp>
          <p:nvSpPr>
            <p:cNvPr id="57" name="文本框 56"/>
            <p:cNvSpPr txBox="1"/>
            <p:nvPr/>
          </p:nvSpPr>
          <p:spPr>
            <a:xfrm>
              <a:off x="2462980" y="3947076"/>
              <a:ext cx="337185" cy="4603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prstClr val="black"/>
                  </a:solidFill>
                  <a:effectLst/>
                  <a:uLnTx/>
                  <a:uFillTx/>
                  <a:latin typeface="Calibri" panose="020F0502020204030204"/>
                  <a:cs typeface="+mn-cs"/>
                </a:rPr>
                <a:t>1</a:t>
              </a:r>
              <a:endParaRPr kumimoji="0" lang="zh-CN" altLang="en-US" sz="2400" b="0" i="0" u="none" strike="noStrike" kern="1200" cap="none" spc="0" normalizeH="0" baseline="0" noProof="0" dirty="0">
                <a:ln>
                  <a:noFill/>
                </a:ln>
                <a:solidFill>
                  <a:prstClr val="black"/>
                </a:solidFill>
                <a:effectLst/>
                <a:uLnTx/>
                <a:uFillTx/>
                <a:latin typeface="Calibri" panose="020F0502020204030204"/>
                <a:cs typeface="+mn-cs"/>
              </a:endParaRPr>
            </a:p>
          </p:txBody>
        </p:sp>
      </p:grpSp>
      <p:sp>
        <p:nvSpPr>
          <p:cNvPr id="59" name="文本框 58"/>
          <p:cNvSpPr txBox="1"/>
          <p:nvPr/>
        </p:nvSpPr>
        <p:spPr>
          <a:xfrm>
            <a:off x="1911666" y="4553151"/>
            <a:ext cx="1605280" cy="52197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t>整体</a:t>
            </a:r>
            <a:r>
              <a:rPr kumimoji="0" lang="zh-CN" altLang="en-US" sz="28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t>理解</a:t>
            </a:r>
            <a:endParaRPr kumimoji="0" lang="zh-CN" altLang="en-US" sz="28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p:txBody>
      </p:sp>
      <p:grpSp>
        <p:nvGrpSpPr>
          <p:cNvPr id="82" name="组合 81"/>
          <p:cNvGrpSpPr/>
          <p:nvPr/>
        </p:nvGrpSpPr>
        <p:grpSpPr>
          <a:xfrm>
            <a:off x="5024438" y="3875088"/>
            <a:ext cx="682625" cy="673100"/>
            <a:chOff x="5024438" y="3875088"/>
            <a:chExt cx="682625" cy="673100"/>
          </a:xfrm>
        </p:grpSpPr>
        <p:grpSp>
          <p:nvGrpSpPr>
            <p:cNvPr id="72" name="Group 8"/>
            <p:cNvGrpSpPr>
              <a:grpSpLocks noChangeAspect="1"/>
            </p:cNvGrpSpPr>
            <p:nvPr/>
          </p:nvGrpSpPr>
          <p:grpSpPr bwMode="auto">
            <a:xfrm>
              <a:off x="5024438" y="3875088"/>
              <a:ext cx="682625" cy="673100"/>
              <a:chOff x="3165" y="2441"/>
              <a:chExt cx="430" cy="424"/>
            </a:xfrm>
          </p:grpSpPr>
          <p:sp>
            <p:nvSpPr>
              <p:cNvPr id="73" name="AutoShape 7"/>
              <p:cNvSpPr>
                <a:spLocks noChangeAspect="1" noChangeArrowheads="1" noTextEdit="1"/>
              </p:cNvSpPr>
              <p:nvPr/>
            </p:nvSpPr>
            <p:spPr bwMode="auto">
              <a:xfrm>
                <a:off x="3165" y="2441"/>
                <a:ext cx="430" cy="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4" name="Freeform 9"/>
              <p:cNvSpPr/>
              <p:nvPr/>
            </p:nvSpPr>
            <p:spPr bwMode="auto">
              <a:xfrm>
                <a:off x="3126" y="2390"/>
                <a:ext cx="491" cy="499"/>
              </a:xfrm>
              <a:custGeom>
                <a:avLst/>
                <a:gdLst>
                  <a:gd name="T0" fmla="*/ 807 w 1386"/>
                  <a:gd name="T1" fmla="*/ 192 h 1413"/>
                  <a:gd name="T2" fmla="*/ 1278 w 1386"/>
                  <a:gd name="T3" fmla="*/ 395 h 1413"/>
                  <a:gd name="T4" fmla="*/ 1059 w 1386"/>
                  <a:gd name="T5" fmla="*/ 1245 h 1413"/>
                  <a:gd name="T6" fmla="*/ 278 w 1386"/>
                  <a:gd name="T7" fmla="*/ 1165 h 1413"/>
                  <a:gd name="T8" fmla="*/ 322 w 1386"/>
                  <a:gd name="T9" fmla="*/ 496 h 1413"/>
                  <a:gd name="T10" fmla="*/ 807 w 1386"/>
                  <a:gd name="T11" fmla="*/ 192 h 1413"/>
                </a:gdLst>
                <a:ahLst/>
                <a:cxnLst>
                  <a:cxn ang="0">
                    <a:pos x="T0" y="T1"/>
                  </a:cxn>
                  <a:cxn ang="0">
                    <a:pos x="T2" y="T3"/>
                  </a:cxn>
                  <a:cxn ang="0">
                    <a:pos x="T4" y="T5"/>
                  </a:cxn>
                  <a:cxn ang="0">
                    <a:pos x="T6" y="T7"/>
                  </a:cxn>
                  <a:cxn ang="0">
                    <a:pos x="T8" y="T9"/>
                  </a:cxn>
                  <a:cxn ang="0">
                    <a:pos x="T10" y="T11"/>
                  </a:cxn>
                </a:cxnLst>
                <a:rect l="0" t="0" r="r" b="b"/>
                <a:pathLst>
                  <a:path w="1386" h="1413">
                    <a:moveTo>
                      <a:pt x="807" y="192"/>
                    </a:moveTo>
                    <a:cubicBezTo>
                      <a:pt x="807" y="192"/>
                      <a:pt x="1170" y="0"/>
                      <a:pt x="1278" y="395"/>
                    </a:cubicBezTo>
                    <a:cubicBezTo>
                      <a:pt x="1386" y="790"/>
                      <a:pt x="1300" y="1117"/>
                      <a:pt x="1059" y="1245"/>
                    </a:cubicBezTo>
                    <a:cubicBezTo>
                      <a:pt x="818" y="1372"/>
                      <a:pt x="556" y="1413"/>
                      <a:pt x="278" y="1165"/>
                    </a:cubicBezTo>
                    <a:cubicBezTo>
                      <a:pt x="0" y="916"/>
                      <a:pt x="106" y="682"/>
                      <a:pt x="322" y="496"/>
                    </a:cubicBezTo>
                    <a:cubicBezTo>
                      <a:pt x="538" y="309"/>
                      <a:pt x="807" y="192"/>
                      <a:pt x="807" y="192"/>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grpSp>
        <p:sp>
          <p:nvSpPr>
            <p:cNvPr id="61" name="文本框 60"/>
            <p:cNvSpPr txBox="1"/>
            <p:nvPr/>
          </p:nvSpPr>
          <p:spPr>
            <a:xfrm>
              <a:off x="5153050" y="3978438"/>
              <a:ext cx="337185" cy="4603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prstClr val="black"/>
                  </a:solidFill>
                  <a:effectLst/>
                  <a:uLnTx/>
                  <a:uFillTx/>
                  <a:latin typeface="Calibri" panose="020F0502020204030204"/>
                  <a:cs typeface="+mn-cs"/>
                </a:rPr>
                <a:t>2</a:t>
              </a:r>
              <a:endParaRPr kumimoji="0" lang="zh-CN" altLang="en-US" sz="2400" b="0" i="0" u="none" strike="noStrike" kern="1200" cap="none" spc="0" normalizeH="0" baseline="0" noProof="0" dirty="0">
                <a:ln>
                  <a:noFill/>
                </a:ln>
                <a:solidFill>
                  <a:prstClr val="black"/>
                </a:solidFill>
                <a:effectLst/>
                <a:uLnTx/>
                <a:uFillTx/>
                <a:latin typeface="Calibri" panose="020F0502020204030204"/>
                <a:cs typeface="+mn-cs"/>
              </a:endParaRPr>
            </a:p>
          </p:txBody>
        </p:sp>
      </p:grpSp>
      <p:sp>
        <p:nvSpPr>
          <p:cNvPr id="62" name="文本框 61"/>
          <p:cNvSpPr txBox="1"/>
          <p:nvPr/>
        </p:nvSpPr>
        <p:spPr>
          <a:xfrm>
            <a:off x="4601736" y="4584513"/>
            <a:ext cx="1605280" cy="52197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t>输入输出</a:t>
            </a:r>
            <a:endParaRPr kumimoji="0" lang="zh-CN" altLang="en-US" sz="28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p:txBody>
      </p:sp>
      <p:grpSp>
        <p:nvGrpSpPr>
          <p:cNvPr id="83" name="组合 82"/>
          <p:cNvGrpSpPr/>
          <p:nvPr/>
        </p:nvGrpSpPr>
        <p:grpSpPr>
          <a:xfrm>
            <a:off x="7747000" y="3887788"/>
            <a:ext cx="682625" cy="673100"/>
            <a:chOff x="7747000" y="3887788"/>
            <a:chExt cx="682625" cy="673100"/>
          </a:xfrm>
        </p:grpSpPr>
        <p:grpSp>
          <p:nvGrpSpPr>
            <p:cNvPr id="75" name="Group 12"/>
            <p:cNvGrpSpPr>
              <a:grpSpLocks noChangeAspect="1"/>
            </p:cNvGrpSpPr>
            <p:nvPr/>
          </p:nvGrpSpPr>
          <p:grpSpPr bwMode="auto">
            <a:xfrm>
              <a:off x="7747000" y="3887788"/>
              <a:ext cx="682625" cy="673100"/>
              <a:chOff x="4880" y="2449"/>
              <a:chExt cx="430" cy="424"/>
            </a:xfrm>
          </p:grpSpPr>
          <p:sp>
            <p:nvSpPr>
              <p:cNvPr id="76" name="AutoShape 11"/>
              <p:cNvSpPr>
                <a:spLocks noChangeAspect="1" noChangeArrowheads="1" noTextEdit="1"/>
              </p:cNvSpPr>
              <p:nvPr/>
            </p:nvSpPr>
            <p:spPr bwMode="auto">
              <a:xfrm>
                <a:off x="4880" y="2449"/>
                <a:ext cx="430" cy="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7" name="Freeform 13"/>
              <p:cNvSpPr/>
              <p:nvPr/>
            </p:nvSpPr>
            <p:spPr bwMode="auto">
              <a:xfrm>
                <a:off x="4841" y="2398"/>
                <a:ext cx="491" cy="499"/>
              </a:xfrm>
              <a:custGeom>
                <a:avLst/>
                <a:gdLst>
                  <a:gd name="T0" fmla="*/ 807 w 1386"/>
                  <a:gd name="T1" fmla="*/ 192 h 1413"/>
                  <a:gd name="T2" fmla="*/ 1278 w 1386"/>
                  <a:gd name="T3" fmla="*/ 395 h 1413"/>
                  <a:gd name="T4" fmla="*/ 1059 w 1386"/>
                  <a:gd name="T5" fmla="*/ 1245 h 1413"/>
                  <a:gd name="T6" fmla="*/ 278 w 1386"/>
                  <a:gd name="T7" fmla="*/ 1165 h 1413"/>
                  <a:gd name="T8" fmla="*/ 322 w 1386"/>
                  <a:gd name="T9" fmla="*/ 496 h 1413"/>
                  <a:gd name="T10" fmla="*/ 807 w 1386"/>
                  <a:gd name="T11" fmla="*/ 192 h 1413"/>
                </a:gdLst>
                <a:ahLst/>
                <a:cxnLst>
                  <a:cxn ang="0">
                    <a:pos x="T0" y="T1"/>
                  </a:cxn>
                  <a:cxn ang="0">
                    <a:pos x="T2" y="T3"/>
                  </a:cxn>
                  <a:cxn ang="0">
                    <a:pos x="T4" y="T5"/>
                  </a:cxn>
                  <a:cxn ang="0">
                    <a:pos x="T6" y="T7"/>
                  </a:cxn>
                  <a:cxn ang="0">
                    <a:pos x="T8" y="T9"/>
                  </a:cxn>
                  <a:cxn ang="0">
                    <a:pos x="T10" y="T11"/>
                  </a:cxn>
                </a:cxnLst>
                <a:rect l="0" t="0" r="r" b="b"/>
                <a:pathLst>
                  <a:path w="1386" h="1413">
                    <a:moveTo>
                      <a:pt x="807" y="192"/>
                    </a:moveTo>
                    <a:cubicBezTo>
                      <a:pt x="807" y="192"/>
                      <a:pt x="1170" y="0"/>
                      <a:pt x="1278" y="395"/>
                    </a:cubicBezTo>
                    <a:cubicBezTo>
                      <a:pt x="1386" y="790"/>
                      <a:pt x="1300" y="1117"/>
                      <a:pt x="1059" y="1245"/>
                    </a:cubicBezTo>
                    <a:cubicBezTo>
                      <a:pt x="818" y="1372"/>
                      <a:pt x="556" y="1413"/>
                      <a:pt x="278" y="1165"/>
                    </a:cubicBezTo>
                    <a:cubicBezTo>
                      <a:pt x="0" y="916"/>
                      <a:pt x="106" y="682"/>
                      <a:pt x="322" y="496"/>
                    </a:cubicBezTo>
                    <a:cubicBezTo>
                      <a:pt x="538" y="309"/>
                      <a:pt x="807" y="192"/>
                      <a:pt x="807" y="192"/>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grpSp>
        <p:sp>
          <p:nvSpPr>
            <p:cNvPr id="64" name="文本框 63"/>
            <p:cNvSpPr txBox="1"/>
            <p:nvPr/>
          </p:nvSpPr>
          <p:spPr>
            <a:xfrm>
              <a:off x="7875470" y="3991680"/>
              <a:ext cx="337185" cy="4603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prstClr val="black"/>
                  </a:solidFill>
                  <a:effectLst/>
                  <a:uLnTx/>
                  <a:uFillTx/>
                  <a:latin typeface="Calibri" panose="020F0502020204030204"/>
                  <a:cs typeface="+mn-cs"/>
                </a:rPr>
                <a:t>3</a:t>
              </a:r>
              <a:endParaRPr kumimoji="0" lang="zh-CN" altLang="en-US" sz="2400" b="0" i="0" u="none" strike="noStrike" kern="1200" cap="none" spc="0" normalizeH="0" baseline="0" noProof="0" dirty="0">
                <a:ln>
                  <a:noFill/>
                </a:ln>
                <a:solidFill>
                  <a:prstClr val="black"/>
                </a:solidFill>
                <a:effectLst/>
                <a:uLnTx/>
                <a:uFillTx/>
                <a:latin typeface="Calibri" panose="020F0502020204030204"/>
                <a:cs typeface="+mn-cs"/>
              </a:endParaRPr>
            </a:p>
          </p:txBody>
        </p:sp>
      </p:grpSp>
      <p:sp>
        <p:nvSpPr>
          <p:cNvPr id="65" name="文本框 64"/>
          <p:cNvSpPr txBox="1"/>
          <p:nvPr/>
        </p:nvSpPr>
        <p:spPr>
          <a:xfrm>
            <a:off x="7324156" y="4597755"/>
            <a:ext cx="1605280" cy="52197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t>核心</a:t>
            </a:r>
            <a:r>
              <a:rPr kumimoji="0" lang="zh-CN" altLang="en-US" sz="28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t>算法</a:t>
            </a:r>
            <a:endParaRPr kumimoji="0" lang="zh-CN" altLang="en-US" sz="28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p:txBody>
      </p:sp>
      <p:sp>
        <p:nvSpPr>
          <p:cNvPr id="67" name="文本框 66"/>
          <p:cNvSpPr txBox="1"/>
          <p:nvPr/>
        </p:nvSpPr>
        <p:spPr>
          <a:xfrm>
            <a:off x="9965713" y="4551507"/>
            <a:ext cx="1605280" cy="52197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t>功能模块</a:t>
            </a:r>
            <a:endParaRPr kumimoji="0" lang="zh-CN" altLang="en-US" sz="28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p:txBody>
      </p:sp>
      <p:grpSp>
        <p:nvGrpSpPr>
          <p:cNvPr id="84" name="组合 83"/>
          <p:cNvGrpSpPr/>
          <p:nvPr/>
        </p:nvGrpSpPr>
        <p:grpSpPr>
          <a:xfrm>
            <a:off x="10412413" y="3843338"/>
            <a:ext cx="682625" cy="673100"/>
            <a:chOff x="10412413" y="3843338"/>
            <a:chExt cx="682625" cy="673100"/>
          </a:xfrm>
        </p:grpSpPr>
        <p:grpSp>
          <p:nvGrpSpPr>
            <p:cNvPr id="78" name="Group 16"/>
            <p:cNvGrpSpPr>
              <a:grpSpLocks noChangeAspect="1"/>
            </p:cNvGrpSpPr>
            <p:nvPr/>
          </p:nvGrpSpPr>
          <p:grpSpPr bwMode="auto">
            <a:xfrm>
              <a:off x="10412413" y="3843338"/>
              <a:ext cx="682625" cy="673100"/>
              <a:chOff x="6559" y="2421"/>
              <a:chExt cx="430" cy="424"/>
            </a:xfrm>
          </p:grpSpPr>
          <p:sp>
            <p:nvSpPr>
              <p:cNvPr id="79" name="AutoShape 15"/>
              <p:cNvSpPr>
                <a:spLocks noChangeAspect="1" noChangeArrowheads="1" noTextEdit="1"/>
              </p:cNvSpPr>
              <p:nvPr/>
            </p:nvSpPr>
            <p:spPr bwMode="auto">
              <a:xfrm>
                <a:off x="6559" y="2421"/>
                <a:ext cx="430" cy="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80" name="Freeform 17"/>
              <p:cNvSpPr/>
              <p:nvPr/>
            </p:nvSpPr>
            <p:spPr bwMode="auto">
              <a:xfrm>
                <a:off x="6520" y="2370"/>
                <a:ext cx="491" cy="499"/>
              </a:xfrm>
              <a:custGeom>
                <a:avLst/>
                <a:gdLst>
                  <a:gd name="T0" fmla="*/ 807 w 1386"/>
                  <a:gd name="T1" fmla="*/ 192 h 1413"/>
                  <a:gd name="T2" fmla="*/ 1278 w 1386"/>
                  <a:gd name="T3" fmla="*/ 395 h 1413"/>
                  <a:gd name="T4" fmla="*/ 1059 w 1386"/>
                  <a:gd name="T5" fmla="*/ 1245 h 1413"/>
                  <a:gd name="T6" fmla="*/ 278 w 1386"/>
                  <a:gd name="T7" fmla="*/ 1165 h 1413"/>
                  <a:gd name="T8" fmla="*/ 322 w 1386"/>
                  <a:gd name="T9" fmla="*/ 496 h 1413"/>
                  <a:gd name="T10" fmla="*/ 807 w 1386"/>
                  <a:gd name="T11" fmla="*/ 192 h 1413"/>
                </a:gdLst>
                <a:ahLst/>
                <a:cxnLst>
                  <a:cxn ang="0">
                    <a:pos x="T0" y="T1"/>
                  </a:cxn>
                  <a:cxn ang="0">
                    <a:pos x="T2" y="T3"/>
                  </a:cxn>
                  <a:cxn ang="0">
                    <a:pos x="T4" y="T5"/>
                  </a:cxn>
                  <a:cxn ang="0">
                    <a:pos x="T6" y="T7"/>
                  </a:cxn>
                  <a:cxn ang="0">
                    <a:pos x="T8" y="T9"/>
                  </a:cxn>
                  <a:cxn ang="0">
                    <a:pos x="T10" y="T11"/>
                  </a:cxn>
                </a:cxnLst>
                <a:rect l="0" t="0" r="r" b="b"/>
                <a:pathLst>
                  <a:path w="1386" h="1413">
                    <a:moveTo>
                      <a:pt x="807" y="192"/>
                    </a:moveTo>
                    <a:cubicBezTo>
                      <a:pt x="807" y="192"/>
                      <a:pt x="1170" y="0"/>
                      <a:pt x="1278" y="395"/>
                    </a:cubicBezTo>
                    <a:cubicBezTo>
                      <a:pt x="1386" y="790"/>
                      <a:pt x="1300" y="1117"/>
                      <a:pt x="1059" y="1245"/>
                    </a:cubicBezTo>
                    <a:cubicBezTo>
                      <a:pt x="818" y="1372"/>
                      <a:pt x="556" y="1413"/>
                      <a:pt x="278" y="1165"/>
                    </a:cubicBezTo>
                    <a:cubicBezTo>
                      <a:pt x="0" y="916"/>
                      <a:pt x="106" y="682"/>
                      <a:pt x="322" y="496"/>
                    </a:cubicBezTo>
                    <a:cubicBezTo>
                      <a:pt x="538" y="309"/>
                      <a:pt x="807" y="192"/>
                      <a:pt x="807" y="192"/>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grpSp>
        <p:sp>
          <p:nvSpPr>
            <p:cNvPr id="66" name="文本框 65"/>
            <p:cNvSpPr txBox="1"/>
            <p:nvPr/>
          </p:nvSpPr>
          <p:spPr>
            <a:xfrm>
              <a:off x="10517027" y="3945432"/>
              <a:ext cx="337185" cy="4603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prstClr val="black"/>
                  </a:solidFill>
                  <a:effectLst/>
                  <a:uLnTx/>
                  <a:uFillTx/>
                  <a:latin typeface="Calibri" panose="020F0502020204030204"/>
                  <a:cs typeface="+mn-cs"/>
                </a:rPr>
                <a:t>4</a:t>
              </a:r>
              <a:endParaRPr kumimoji="0" lang="zh-CN" altLang="en-US" sz="2400" b="0" i="0" u="none" strike="noStrike" kern="1200" cap="none" spc="0" normalizeH="0" baseline="0" noProof="0" dirty="0">
                <a:ln>
                  <a:noFill/>
                </a:ln>
                <a:solidFill>
                  <a:prstClr val="black"/>
                </a:solidFill>
                <a:effectLst/>
                <a:uLnTx/>
                <a:uFillTx/>
                <a:latin typeface="Calibri" panose="020F0502020204030204"/>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251109 0.112 L 0 0 E" pathEditMode="relative" ptsTypes="">
                                      <p:cBhvr>
                                        <p:cTn id="6" dur="2000" fill="hold"/>
                                        <p:tgtEl>
                                          <p:spTgt spid="4"/>
                                        </p:tgtEl>
                                        <p:attrNameLst>
                                          <p:attrName>ppt_x</p:attrName>
                                          <p:attrName>ppt_y</p:attrName>
                                        </p:attrNameLst>
                                      </p:cBhvr>
                                    </p:animMotion>
                                  </p:childTnLst>
                                </p:cTn>
                              </p:par>
                              <p:par>
                                <p:cTn id="7" presetID="6" presetClass="emph" presetSubtype="0" accel="50000" decel="50000" fill="hold" nodeType="withEffect">
                                  <p:stCondLst>
                                    <p:cond delay="0"/>
                                  </p:stCondLst>
                                  <p:childTnLst>
                                    <p:animScale>
                                      <p:cBhvr>
                                        <p:cTn id="8" dur="2000" fill="hold"/>
                                        <p:tgtEl>
                                          <p:spTgt spid="4"/>
                                        </p:tgtEl>
                                      </p:cBhvr>
                                      <p:by x="150000" y="150000"/>
                                      <p:from x="42861" y="44551"/>
                                      <p:to x="100000" y="100000"/>
                                    </p:animScale>
                                  </p:childTnLst>
                                </p:cTn>
                              </p:par>
                              <p:par>
                                <p:cTn id="9" presetID="8" presetClass="emph" presetSubtype="0" accel="50000" decel="50000" fill="hold" nodeType="withEffect">
                                  <p:stCondLst>
                                    <p:cond delay="0"/>
                                  </p:stCondLst>
                                  <p:childTnLst>
                                    <p:animRot by="21600000" from="-10800000" to="0">
                                      <p:cBhvr>
                                        <p:cTn id="10" dur="2000" fill="hold"/>
                                        <p:tgtEl>
                                          <p:spTgt spid="4"/>
                                        </p:tgtEl>
                                        <p:attrNameLst>
                                          <p:attrName>r</p:attrName>
                                        </p:attrNameLst>
                                      </p:cBhvr>
                                    </p:animRot>
                                  </p:childTnLst>
                                </p:cTn>
                              </p:par>
                              <p:par>
                                <p:cTn id="11" presetID="10" presetClass="entr" presetSubtype="0" fill="hold" grpId="0" nodeType="withEffect">
                                  <p:stCondLst>
                                    <p:cond delay="200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500"/>
                                        <p:tgtEl>
                                          <p:spTgt spid="55"/>
                                        </p:tgtEl>
                                      </p:cBhvr>
                                    </p:animEffect>
                                  </p:childTnLst>
                                </p:cTn>
                              </p:par>
                              <p:par>
                                <p:cTn id="14" presetID="10" presetClass="entr" presetSubtype="0" fill="hold" grpId="0" nodeType="withEffect">
                                  <p:stCondLst>
                                    <p:cond delay="2000"/>
                                  </p:stCondLst>
                                  <p:childTnLst>
                                    <p:set>
                                      <p:cBhvr>
                                        <p:cTn id="15" dur="1" fill="hold">
                                          <p:stCondLst>
                                            <p:cond delay="0"/>
                                          </p:stCondLst>
                                        </p:cTn>
                                        <p:tgtEl>
                                          <p:spTgt spid="56"/>
                                        </p:tgtEl>
                                        <p:attrNameLst>
                                          <p:attrName>style.visibility</p:attrName>
                                        </p:attrNameLst>
                                      </p:cBhvr>
                                      <p:to>
                                        <p:strVal val="visible"/>
                                      </p:to>
                                    </p:set>
                                    <p:animEffect transition="in" filter="fade">
                                      <p:cBhvr>
                                        <p:cTn id="16" dur="500"/>
                                        <p:tgtEl>
                                          <p:spTgt spid="56"/>
                                        </p:tgtEl>
                                      </p:cBhvr>
                                    </p:animEffect>
                                  </p:childTnLst>
                                </p:cTn>
                              </p:par>
                              <p:par>
                                <p:cTn id="17" presetID="10" presetClass="entr" presetSubtype="0" fill="hold" nodeType="withEffect">
                                  <p:stCondLst>
                                    <p:cond delay="2500"/>
                                  </p:stCondLst>
                                  <p:childTnLst>
                                    <p:set>
                                      <p:cBhvr>
                                        <p:cTn id="18" dur="1" fill="hold">
                                          <p:stCondLst>
                                            <p:cond delay="0"/>
                                          </p:stCondLst>
                                        </p:cTn>
                                        <p:tgtEl>
                                          <p:spTgt spid="81"/>
                                        </p:tgtEl>
                                        <p:attrNameLst>
                                          <p:attrName>style.visibility</p:attrName>
                                        </p:attrNameLst>
                                      </p:cBhvr>
                                      <p:to>
                                        <p:strVal val="visible"/>
                                      </p:to>
                                    </p:set>
                                    <p:animEffect transition="in" filter="fade">
                                      <p:cBhvr>
                                        <p:cTn id="19" dur="500"/>
                                        <p:tgtEl>
                                          <p:spTgt spid="81"/>
                                        </p:tgtEl>
                                      </p:cBhvr>
                                    </p:animEffect>
                                    <p:animScale>
                                      <p:cBhvr>
                                        <p:cTn id="20" dur="250" autoRev="1" fill="hold">
                                          <p:stCondLst>
                                            <p:cond delay="0"/>
                                          </p:stCondLst>
                                        </p:cTn>
                                        <p:tgtEl>
                                          <p:spTgt spid="81"/>
                                        </p:tgtEl>
                                      </p:cBhvr>
                                      <p:by x="105000" y="105000"/>
                                      <p:from x="100000" y="100000"/>
                                      <p:to x="105000" y="105000"/>
                                    </p:animScale>
                                  </p:childTnLst>
                                </p:cTn>
                              </p:par>
                              <p:par>
                                <p:cTn id="21" presetID="10" presetClass="entr" presetSubtype="0" fill="hold" nodeType="withEffect">
                                  <p:stCondLst>
                                    <p:cond delay="2500"/>
                                  </p:stCondLst>
                                  <p:childTnLst>
                                    <p:set>
                                      <p:cBhvr>
                                        <p:cTn id="22" dur="1" fill="hold">
                                          <p:stCondLst>
                                            <p:cond delay="0"/>
                                          </p:stCondLst>
                                        </p:cTn>
                                        <p:tgtEl>
                                          <p:spTgt spid="82"/>
                                        </p:tgtEl>
                                        <p:attrNameLst>
                                          <p:attrName>style.visibility</p:attrName>
                                        </p:attrNameLst>
                                      </p:cBhvr>
                                      <p:to>
                                        <p:strVal val="visible"/>
                                      </p:to>
                                    </p:set>
                                    <p:animEffect transition="in" filter="fade">
                                      <p:cBhvr>
                                        <p:cTn id="23" dur="500"/>
                                        <p:tgtEl>
                                          <p:spTgt spid="82"/>
                                        </p:tgtEl>
                                      </p:cBhvr>
                                    </p:animEffect>
                                    <p:animScale>
                                      <p:cBhvr>
                                        <p:cTn id="24" dur="250" autoRev="1" fill="hold">
                                          <p:stCondLst>
                                            <p:cond delay="0"/>
                                          </p:stCondLst>
                                        </p:cTn>
                                        <p:tgtEl>
                                          <p:spTgt spid="82"/>
                                        </p:tgtEl>
                                      </p:cBhvr>
                                      <p:by x="105000" y="105000"/>
                                      <p:from x="100000" y="100000"/>
                                      <p:to x="105000" y="105000"/>
                                    </p:animScale>
                                  </p:childTnLst>
                                </p:cTn>
                              </p:par>
                              <p:par>
                                <p:cTn id="25" presetID="10" presetClass="entr" presetSubtype="0" fill="hold" nodeType="withEffect">
                                  <p:stCondLst>
                                    <p:cond delay="2500"/>
                                  </p:stCondLst>
                                  <p:childTnLst>
                                    <p:set>
                                      <p:cBhvr>
                                        <p:cTn id="26" dur="1" fill="hold">
                                          <p:stCondLst>
                                            <p:cond delay="0"/>
                                          </p:stCondLst>
                                        </p:cTn>
                                        <p:tgtEl>
                                          <p:spTgt spid="83"/>
                                        </p:tgtEl>
                                        <p:attrNameLst>
                                          <p:attrName>style.visibility</p:attrName>
                                        </p:attrNameLst>
                                      </p:cBhvr>
                                      <p:to>
                                        <p:strVal val="visible"/>
                                      </p:to>
                                    </p:set>
                                    <p:animEffect transition="in" filter="fade">
                                      <p:cBhvr>
                                        <p:cTn id="27" dur="500"/>
                                        <p:tgtEl>
                                          <p:spTgt spid="83"/>
                                        </p:tgtEl>
                                      </p:cBhvr>
                                    </p:animEffect>
                                    <p:animScale>
                                      <p:cBhvr>
                                        <p:cTn id="28" dur="250" autoRev="1" fill="hold">
                                          <p:stCondLst>
                                            <p:cond delay="0"/>
                                          </p:stCondLst>
                                        </p:cTn>
                                        <p:tgtEl>
                                          <p:spTgt spid="83"/>
                                        </p:tgtEl>
                                      </p:cBhvr>
                                      <p:by x="105000" y="105000"/>
                                      <p:from x="100000" y="100000"/>
                                      <p:to x="105000" y="105000"/>
                                    </p:animScale>
                                  </p:childTnLst>
                                </p:cTn>
                              </p:par>
                              <p:par>
                                <p:cTn id="29" presetID="10" presetClass="entr" presetSubtype="0" fill="hold" nodeType="withEffect">
                                  <p:stCondLst>
                                    <p:cond delay="2500"/>
                                  </p:stCondLst>
                                  <p:childTnLst>
                                    <p:set>
                                      <p:cBhvr>
                                        <p:cTn id="30" dur="1" fill="hold">
                                          <p:stCondLst>
                                            <p:cond delay="0"/>
                                          </p:stCondLst>
                                        </p:cTn>
                                        <p:tgtEl>
                                          <p:spTgt spid="84"/>
                                        </p:tgtEl>
                                        <p:attrNameLst>
                                          <p:attrName>style.visibility</p:attrName>
                                        </p:attrNameLst>
                                      </p:cBhvr>
                                      <p:to>
                                        <p:strVal val="visible"/>
                                      </p:to>
                                    </p:set>
                                    <p:animEffect transition="in" filter="fade">
                                      <p:cBhvr>
                                        <p:cTn id="31" dur="500"/>
                                        <p:tgtEl>
                                          <p:spTgt spid="84"/>
                                        </p:tgtEl>
                                      </p:cBhvr>
                                    </p:animEffect>
                                    <p:animScale>
                                      <p:cBhvr>
                                        <p:cTn id="32" dur="250" autoRev="1" fill="hold">
                                          <p:stCondLst>
                                            <p:cond delay="0"/>
                                          </p:stCondLst>
                                        </p:cTn>
                                        <p:tgtEl>
                                          <p:spTgt spid="84"/>
                                        </p:tgtEl>
                                      </p:cBhvr>
                                      <p:by x="105000" y="105000"/>
                                      <p:from x="100000" y="100000"/>
                                      <p:to x="105000" y="105000"/>
                                    </p:animScale>
                                  </p:childTnLst>
                                </p:cTn>
                              </p:par>
                              <p:par>
                                <p:cTn id="33" presetID="12" presetClass="entr" presetSubtype="1" fill="hold" grpId="0" nodeType="withEffect">
                                  <p:stCondLst>
                                    <p:cond delay="3000"/>
                                  </p:stCondLst>
                                  <p:childTnLst>
                                    <p:set>
                                      <p:cBhvr>
                                        <p:cTn id="34" dur="1" fill="hold">
                                          <p:stCondLst>
                                            <p:cond delay="0"/>
                                          </p:stCondLst>
                                        </p:cTn>
                                        <p:tgtEl>
                                          <p:spTgt spid="59"/>
                                        </p:tgtEl>
                                        <p:attrNameLst>
                                          <p:attrName>style.visibility</p:attrName>
                                        </p:attrNameLst>
                                      </p:cBhvr>
                                      <p:to>
                                        <p:strVal val="visible"/>
                                      </p:to>
                                    </p:set>
                                    <p:anim calcmode="lin" valueType="num">
                                      <p:cBhvr additive="base">
                                        <p:cTn id="35" dur="500"/>
                                        <p:tgtEl>
                                          <p:spTgt spid="59"/>
                                        </p:tgtEl>
                                        <p:attrNameLst>
                                          <p:attrName>ppt_y</p:attrName>
                                        </p:attrNameLst>
                                      </p:cBhvr>
                                      <p:tavLst>
                                        <p:tav tm="0">
                                          <p:val>
                                            <p:strVal val="#ppt_y-#ppt_h*1.125000"/>
                                          </p:val>
                                        </p:tav>
                                        <p:tav tm="100000">
                                          <p:val>
                                            <p:strVal val="#ppt_y"/>
                                          </p:val>
                                        </p:tav>
                                      </p:tavLst>
                                    </p:anim>
                                    <p:animEffect transition="in" filter="wipe(down)">
                                      <p:cBhvr>
                                        <p:cTn id="36" dur="500"/>
                                        <p:tgtEl>
                                          <p:spTgt spid="59"/>
                                        </p:tgtEl>
                                      </p:cBhvr>
                                    </p:animEffect>
                                  </p:childTnLst>
                                </p:cTn>
                              </p:par>
                              <p:par>
                                <p:cTn id="37" presetID="12" presetClass="entr" presetSubtype="1" fill="hold" grpId="0" nodeType="withEffect">
                                  <p:stCondLst>
                                    <p:cond delay="3000"/>
                                  </p:stCondLst>
                                  <p:childTnLst>
                                    <p:set>
                                      <p:cBhvr>
                                        <p:cTn id="38" dur="1" fill="hold">
                                          <p:stCondLst>
                                            <p:cond delay="0"/>
                                          </p:stCondLst>
                                        </p:cTn>
                                        <p:tgtEl>
                                          <p:spTgt spid="62"/>
                                        </p:tgtEl>
                                        <p:attrNameLst>
                                          <p:attrName>style.visibility</p:attrName>
                                        </p:attrNameLst>
                                      </p:cBhvr>
                                      <p:to>
                                        <p:strVal val="visible"/>
                                      </p:to>
                                    </p:set>
                                    <p:anim calcmode="lin" valueType="num">
                                      <p:cBhvr additive="base">
                                        <p:cTn id="39" dur="500"/>
                                        <p:tgtEl>
                                          <p:spTgt spid="62"/>
                                        </p:tgtEl>
                                        <p:attrNameLst>
                                          <p:attrName>ppt_y</p:attrName>
                                        </p:attrNameLst>
                                      </p:cBhvr>
                                      <p:tavLst>
                                        <p:tav tm="0">
                                          <p:val>
                                            <p:strVal val="#ppt_y-#ppt_h*1.125000"/>
                                          </p:val>
                                        </p:tav>
                                        <p:tav tm="100000">
                                          <p:val>
                                            <p:strVal val="#ppt_y"/>
                                          </p:val>
                                        </p:tav>
                                      </p:tavLst>
                                    </p:anim>
                                    <p:animEffect transition="in" filter="wipe(down)">
                                      <p:cBhvr>
                                        <p:cTn id="40" dur="500"/>
                                        <p:tgtEl>
                                          <p:spTgt spid="62"/>
                                        </p:tgtEl>
                                      </p:cBhvr>
                                    </p:animEffect>
                                  </p:childTnLst>
                                </p:cTn>
                              </p:par>
                              <p:par>
                                <p:cTn id="41" presetID="12" presetClass="entr" presetSubtype="1" fill="hold" grpId="0" nodeType="withEffect">
                                  <p:stCondLst>
                                    <p:cond delay="3000"/>
                                  </p:stCondLst>
                                  <p:childTnLst>
                                    <p:set>
                                      <p:cBhvr>
                                        <p:cTn id="42" dur="1" fill="hold">
                                          <p:stCondLst>
                                            <p:cond delay="0"/>
                                          </p:stCondLst>
                                        </p:cTn>
                                        <p:tgtEl>
                                          <p:spTgt spid="65"/>
                                        </p:tgtEl>
                                        <p:attrNameLst>
                                          <p:attrName>style.visibility</p:attrName>
                                        </p:attrNameLst>
                                      </p:cBhvr>
                                      <p:to>
                                        <p:strVal val="visible"/>
                                      </p:to>
                                    </p:set>
                                    <p:anim calcmode="lin" valueType="num">
                                      <p:cBhvr additive="base">
                                        <p:cTn id="43" dur="500"/>
                                        <p:tgtEl>
                                          <p:spTgt spid="65"/>
                                        </p:tgtEl>
                                        <p:attrNameLst>
                                          <p:attrName>ppt_y</p:attrName>
                                        </p:attrNameLst>
                                      </p:cBhvr>
                                      <p:tavLst>
                                        <p:tav tm="0">
                                          <p:val>
                                            <p:strVal val="#ppt_y-#ppt_h*1.125000"/>
                                          </p:val>
                                        </p:tav>
                                        <p:tav tm="100000">
                                          <p:val>
                                            <p:strVal val="#ppt_y"/>
                                          </p:val>
                                        </p:tav>
                                      </p:tavLst>
                                    </p:anim>
                                    <p:animEffect transition="in" filter="wipe(down)">
                                      <p:cBhvr>
                                        <p:cTn id="44" dur="500"/>
                                        <p:tgtEl>
                                          <p:spTgt spid="65"/>
                                        </p:tgtEl>
                                      </p:cBhvr>
                                    </p:animEffect>
                                  </p:childTnLst>
                                </p:cTn>
                              </p:par>
                              <p:par>
                                <p:cTn id="45" presetID="12" presetClass="entr" presetSubtype="1" fill="hold" grpId="0" nodeType="withEffect">
                                  <p:stCondLst>
                                    <p:cond delay="3000"/>
                                  </p:stCondLst>
                                  <p:childTnLst>
                                    <p:set>
                                      <p:cBhvr>
                                        <p:cTn id="46" dur="1" fill="hold">
                                          <p:stCondLst>
                                            <p:cond delay="0"/>
                                          </p:stCondLst>
                                        </p:cTn>
                                        <p:tgtEl>
                                          <p:spTgt spid="67"/>
                                        </p:tgtEl>
                                        <p:attrNameLst>
                                          <p:attrName>style.visibility</p:attrName>
                                        </p:attrNameLst>
                                      </p:cBhvr>
                                      <p:to>
                                        <p:strVal val="visible"/>
                                      </p:to>
                                    </p:set>
                                    <p:anim calcmode="lin" valueType="num">
                                      <p:cBhvr additive="base">
                                        <p:cTn id="47" dur="500"/>
                                        <p:tgtEl>
                                          <p:spTgt spid="67"/>
                                        </p:tgtEl>
                                        <p:attrNameLst>
                                          <p:attrName>ppt_y</p:attrName>
                                        </p:attrNameLst>
                                      </p:cBhvr>
                                      <p:tavLst>
                                        <p:tav tm="0">
                                          <p:val>
                                            <p:strVal val="#ppt_y-#ppt_h*1.125000"/>
                                          </p:val>
                                        </p:tav>
                                        <p:tav tm="100000">
                                          <p:val>
                                            <p:strVal val="#ppt_y"/>
                                          </p:val>
                                        </p:tav>
                                      </p:tavLst>
                                    </p:anim>
                                    <p:animEffect transition="in" filter="wipe(down)">
                                      <p:cBhvr>
                                        <p:cTn id="48"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P spid="56" grpId="0"/>
      <p:bldP spid="59" grpId="0"/>
      <p:bldP spid="62" grpId="0"/>
      <p:bldP spid="65" grpId="0"/>
      <p:bldP spid="6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2456578" y="1544948"/>
            <a:ext cx="3212702" cy="3752719"/>
          </a:xfrm>
          <a:prstGeom prst="rect">
            <a:avLst/>
          </a:prstGeom>
        </p:spPr>
      </p:pic>
      <p:sp>
        <p:nvSpPr>
          <p:cNvPr id="4" name="文本框 3"/>
          <p:cNvSpPr txBox="1"/>
          <p:nvPr/>
        </p:nvSpPr>
        <p:spPr>
          <a:xfrm>
            <a:off x="3840480" y="2854820"/>
            <a:ext cx="865109"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black"/>
                </a:solidFill>
                <a:effectLst/>
                <a:uLnTx/>
                <a:uFillTx/>
                <a:latin typeface="Calibri" panose="020F0502020204030204"/>
                <a:cs typeface="+mn-cs"/>
              </a:rPr>
              <a:t>Part</a:t>
            </a:r>
            <a:endParaRPr kumimoji="0" lang="zh-CN" altLang="en-US" sz="3200" b="0" i="0" u="none" strike="noStrike" kern="1200" cap="none" spc="0" normalizeH="0" baseline="0" noProof="0" dirty="0">
              <a:ln>
                <a:noFill/>
              </a:ln>
              <a:solidFill>
                <a:prstClr val="black"/>
              </a:solidFill>
              <a:effectLst/>
              <a:uLnTx/>
              <a:uFillTx/>
              <a:latin typeface="Calibri" panose="020F0502020204030204"/>
              <a:cs typeface="+mn-cs"/>
            </a:endParaRPr>
          </a:p>
        </p:txBody>
      </p:sp>
      <p:sp>
        <p:nvSpPr>
          <p:cNvPr id="5" name="文本框 4"/>
          <p:cNvSpPr txBox="1"/>
          <p:nvPr/>
        </p:nvSpPr>
        <p:spPr>
          <a:xfrm>
            <a:off x="4494340" y="3323121"/>
            <a:ext cx="337185" cy="4603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prstClr val="black"/>
                </a:solidFill>
                <a:effectLst/>
                <a:uLnTx/>
                <a:uFillTx/>
                <a:latin typeface="Calibri" panose="020F0502020204030204"/>
                <a:cs typeface="+mn-cs"/>
              </a:rPr>
              <a:t>1</a:t>
            </a:r>
            <a:endParaRPr kumimoji="0" lang="zh-CN" altLang="en-US" sz="2400" b="0" i="0" u="none" strike="noStrike" kern="1200" cap="none" spc="0" normalizeH="0" baseline="0" noProof="0" dirty="0">
              <a:ln>
                <a:noFill/>
              </a:ln>
              <a:solidFill>
                <a:prstClr val="black"/>
              </a:solidFill>
              <a:effectLst/>
              <a:uLnTx/>
              <a:uFillTx/>
              <a:latin typeface="Calibri" panose="020F0502020204030204"/>
              <a:cs typeface="+mn-cs"/>
            </a:endParaRPr>
          </a:p>
        </p:txBody>
      </p:sp>
      <p:cxnSp>
        <p:nvCxnSpPr>
          <p:cNvPr id="7" name="直接连接符 6"/>
          <p:cNvCxnSpPr/>
          <p:nvPr/>
        </p:nvCxnSpPr>
        <p:spPr>
          <a:xfrm flipH="1">
            <a:off x="4273034" y="3147207"/>
            <a:ext cx="537635" cy="51039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5730176" y="2615235"/>
            <a:ext cx="2214880" cy="70675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4000" b="0" i="0" u="none" strike="noStrike" kern="1200" cap="none" spc="0" normalizeH="0" baseline="0" noProof="0" dirty="0">
                <a:ln>
                  <a:noFill/>
                </a:ln>
                <a:solidFill>
                  <a:prstClr val="black"/>
                </a:solidFill>
                <a:effectLst/>
                <a:uLnTx/>
                <a:uFillTx/>
                <a:latin typeface="微软雅黑 Light" panose="020B0502040204020203" charset="-122"/>
                <a:cs typeface="+mn-cs"/>
              </a:rPr>
              <a:t>整体理解</a:t>
            </a:r>
            <a:endParaRPr kumimoji="0" lang="zh-CN" altLang="en-US" sz="4000" b="0" i="0" u="none" strike="noStrike" kern="1200" cap="none" spc="0" normalizeH="0" baseline="0" noProof="0" dirty="0">
              <a:ln>
                <a:noFill/>
              </a:ln>
              <a:solidFill>
                <a:prstClr val="black"/>
              </a:solidFill>
              <a:effectLst/>
              <a:uLnTx/>
              <a:uFillTx/>
              <a:latin typeface="微软雅黑 Light" panose="020B0502040204020203" charset="-122"/>
              <a:cs typeface="+mn-cs"/>
            </a:endParaRPr>
          </a:p>
        </p:txBody>
      </p:sp>
      <p:sp>
        <p:nvSpPr>
          <p:cNvPr id="10" name="文本框 9"/>
          <p:cNvSpPr txBox="1"/>
          <p:nvPr/>
        </p:nvSpPr>
        <p:spPr>
          <a:xfrm>
            <a:off x="5819523" y="3353674"/>
            <a:ext cx="1893570" cy="1050925"/>
          </a:xfrm>
          <a:prstGeom prst="rect">
            <a:avLst/>
          </a:prstGeom>
          <a:noFill/>
        </p:spPr>
        <p:txBody>
          <a:bodyPr wrap="none" rtlCol="0">
            <a:spAutoFit/>
          </a:bodyPr>
          <a:lstStyle/>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dirty="0">
                <a:ln>
                  <a:noFill/>
                </a:ln>
                <a:solidFill>
                  <a:prstClr val="black"/>
                </a:solidFill>
                <a:effectLst/>
                <a:uLnTx/>
                <a:uFillTx/>
                <a:latin typeface="Calibri Light" panose="020F0302020204030204"/>
                <a:cs typeface="+mn-cs"/>
              </a:rPr>
              <a:t>01</a:t>
            </a:r>
            <a:r>
              <a:rPr kumimoji="0" lang="zh-CN" altLang="en-US" sz="1600" b="0" i="0" u="none" strike="noStrike" kern="1200" cap="none" spc="0" normalizeH="0" baseline="0" noProof="0" dirty="0">
                <a:ln>
                  <a:noFill/>
                </a:ln>
                <a:solidFill>
                  <a:prstClr val="black"/>
                </a:solidFill>
                <a:effectLst/>
                <a:uLnTx/>
                <a:uFillTx/>
                <a:latin typeface="Calibri Light" panose="020F0302020204030204"/>
                <a:cs typeface="+mn-cs"/>
              </a:rPr>
              <a:t>工具介绍</a:t>
            </a:r>
            <a:endParaRPr kumimoji="0" lang="en-US" altLang="zh-CN" sz="1600" b="0" i="0" u="none" strike="noStrike" kern="1200" cap="none" spc="0" normalizeH="0" baseline="0" noProof="0" dirty="0">
              <a:ln>
                <a:noFill/>
              </a:ln>
              <a:solidFill>
                <a:prstClr val="black"/>
              </a:solidFill>
              <a:effectLst/>
              <a:uLnTx/>
              <a:uFillTx/>
              <a:latin typeface="Calibri Light" panose="020F0302020204030204"/>
              <a:cs typeface="+mn-cs"/>
            </a:endParaRPr>
          </a:p>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dirty="0">
                <a:ln>
                  <a:noFill/>
                </a:ln>
                <a:solidFill>
                  <a:prstClr val="black"/>
                </a:solidFill>
                <a:effectLst/>
                <a:uLnTx/>
                <a:uFillTx/>
                <a:latin typeface="Calibri Light" panose="020F0302020204030204"/>
                <a:cs typeface="+mn-cs"/>
              </a:rPr>
              <a:t>02</a:t>
            </a:r>
            <a:r>
              <a:rPr kumimoji="0" lang="zh-CN" altLang="en-US" sz="1600" b="0" i="0" u="none" strike="noStrike" kern="1200" cap="none" spc="0" normalizeH="0" baseline="0" noProof="0" dirty="0">
                <a:ln>
                  <a:noFill/>
                </a:ln>
                <a:solidFill>
                  <a:prstClr val="black"/>
                </a:solidFill>
                <a:effectLst/>
                <a:uLnTx/>
                <a:uFillTx/>
                <a:latin typeface="Calibri Light" panose="020F0302020204030204"/>
                <a:cs typeface="+mn-cs"/>
              </a:rPr>
              <a:t>工作流程概述</a:t>
            </a:r>
            <a:endParaRPr kumimoji="0" lang="en-US" altLang="zh-CN" sz="1600" b="0" i="0" u="none" strike="noStrike" kern="1200" cap="none" spc="0" normalizeH="0" baseline="0" noProof="0" dirty="0">
              <a:ln>
                <a:noFill/>
              </a:ln>
              <a:solidFill>
                <a:prstClr val="black"/>
              </a:solidFill>
              <a:effectLst/>
              <a:uLnTx/>
              <a:uFillTx/>
              <a:latin typeface="Calibri Light" panose="020F0302020204030204"/>
              <a:cs typeface="+mn-cs"/>
            </a:endParaRPr>
          </a:p>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dirty="0">
                <a:ln>
                  <a:noFill/>
                </a:ln>
                <a:solidFill>
                  <a:prstClr val="black"/>
                </a:solidFill>
                <a:effectLst/>
                <a:uLnTx/>
                <a:uFillTx/>
                <a:latin typeface="Calibri Light" panose="020F0302020204030204"/>
                <a:cs typeface="+mn-cs"/>
              </a:rPr>
              <a:t>03</a:t>
            </a:r>
            <a:r>
              <a:rPr kumimoji="0" lang="zh-CN" altLang="en-US" sz="1600" b="0" i="0" u="none" strike="noStrike" kern="1200" cap="none" spc="0" normalizeH="0" baseline="0" noProof="0" dirty="0">
                <a:ln>
                  <a:noFill/>
                </a:ln>
                <a:solidFill>
                  <a:prstClr val="black"/>
                </a:solidFill>
                <a:effectLst/>
                <a:uLnTx/>
                <a:uFillTx/>
                <a:latin typeface="Calibri Light" panose="020F0302020204030204"/>
                <a:cs typeface="+mn-cs"/>
              </a:rPr>
              <a:t>变异算子</a:t>
            </a:r>
            <a:r>
              <a:rPr kumimoji="0" lang="zh-CN" altLang="en-US" sz="1600" b="0" i="0" u="none" strike="noStrike" kern="1200" cap="none" spc="0" normalizeH="0" baseline="0" noProof="0" dirty="0">
                <a:ln>
                  <a:noFill/>
                </a:ln>
                <a:solidFill>
                  <a:prstClr val="black"/>
                </a:solidFill>
                <a:effectLst/>
                <a:uLnTx/>
                <a:uFillTx/>
                <a:latin typeface="Calibri Light" panose="020F0302020204030204"/>
                <a:cs typeface="+mn-cs"/>
              </a:rPr>
              <a:t>种类</a:t>
            </a:r>
            <a:endParaRPr kumimoji="0" lang="zh-CN" altLang="en-US" sz="1600" b="0" i="0" u="none" strike="noStrike" kern="1200" cap="none" spc="0" normalizeH="0" baseline="0" noProof="0" dirty="0">
              <a:ln>
                <a:noFill/>
              </a:ln>
              <a:solidFill>
                <a:prstClr val="black"/>
              </a:solidFill>
              <a:effectLst/>
              <a:uLnTx/>
              <a:uFillTx/>
              <a:latin typeface="Calibri Light" panose="020F0302020204030204"/>
              <a:cs typeface="+mn-cs"/>
            </a:endParaRPr>
          </a:p>
        </p:txBody>
      </p:sp>
    </p:spTree>
  </p:cSld>
  <p:clrMapOvr>
    <a:masterClrMapping/>
  </p:clrMapOvr>
  <p:transition spd="slow">
    <p:push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8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48000">
                                          <p:cBhvr additive="base">
                                            <p:cTn id="7" dur="500" fill="hold"/>
                                            <p:tgtEl>
                                              <p:spTgt spid="3"/>
                                            </p:tgtEl>
                                            <p:attrNameLst>
                                              <p:attrName>ppt_x</p:attrName>
                                            </p:attrNameLst>
                                          </p:cBhvr>
                                          <p:tavLst>
                                            <p:tav tm="0">
                                              <p:val>
                                                <p:strVal val="0-#ppt_w/2"/>
                                              </p:val>
                                            </p:tav>
                                            <p:tav tm="100000">
                                              <p:val>
                                                <p:strVal val="#ppt_x"/>
                                              </p:val>
                                            </p:tav>
                                          </p:tavLst>
                                        </p:anim>
                                        <p:anim calcmode="lin" valueType="num" p14:bounceEnd="48000">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8000">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14:bounceEnd="48000">
                                          <p:cBhvr additive="base">
                                            <p:cTn id="11" dur="500" fill="hold"/>
                                            <p:tgtEl>
                                              <p:spTgt spid="4"/>
                                            </p:tgtEl>
                                            <p:attrNameLst>
                                              <p:attrName>ppt_x</p:attrName>
                                            </p:attrNameLst>
                                          </p:cBhvr>
                                          <p:tavLst>
                                            <p:tav tm="0">
                                              <p:val>
                                                <p:strVal val="0-#ppt_w/2"/>
                                              </p:val>
                                            </p:tav>
                                            <p:tav tm="100000">
                                              <p:val>
                                                <p:strVal val="#ppt_x"/>
                                              </p:val>
                                            </p:tav>
                                          </p:tavLst>
                                        </p:anim>
                                        <p:anim calcmode="lin" valueType="num" p14:bounceEnd="48000">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48000">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14:bounceEnd="48000">
                                          <p:cBhvr additive="base">
                                            <p:cTn id="15" dur="500" fill="hold"/>
                                            <p:tgtEl>
                                              <p:spTgt spid="5"/>
                                            </p:tgtEl>
                                            <p:attrNameLst>
                                              <p:attrName>ppt_x</p:attrName>
                                            </p:attrNameLst>
                                          </p:cBhvr>
                                          <p:tavLst>
                                            <p:tav tm="0">
                                              <p:val>
                                                <p:strVal val="0-#ppt_w/2"/>
                                              </p:val>
                                            </p:tav>
                                            <p:tav tm="100000">
                                              <p:val>
                                                <p:strVal val="#ppt_x"/>
                                              </p:val>
                                            </p:tav>
                                          </p:tavLst>
                                        </p:anim>
                                        <p:anim calcmode="lin" valueType="num" p14:bounceEnd="48000">
                                          <p:cBhvr additive="base">
                                            <p:cTn id="16" dur="500" fill="hold"/>
                                            <p:tgtEl>
                                              <p:spTgt spid="5"/>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14:presetBounceEnd="48000">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14:bounceEnd="48000">
                                          <p:cBhvr additive="base">
                                            <p:cTn id="19" dur="500" fill="hold"/>
                                            <p:tgtEl>
                                              <p:spTgt spid="7"/>
                                            </p:tgtEl>
                                            <p:attrNameLst>
                                              <p:attrName>ppt_x</p:attrName>
                                            </p:attrNameLst>
                                          </p:cBhvr>
                                          <p:tavLst>
                                            <p:tav tm="0">
                                              <p:val>
                                                <p:strVal val="0-#ppt_w/2"/>
                                              </p:val>
                                            </p:tav>
                                            <p:tav tm="100000">
                                              <p:val>
                                                <p:strVal val="#ppt_x"/>
                                              </p:val>
                                            </p:tav>
                                          </p:tavLst>
                                        </p:anim>
                                        <p:anim calcmode="lin" valueType="num" p14:bounceEnd="48000">
                                          <p:cBhvr additive="base">
                                            <p:cTn id="20" dur="500" fill="hold"/>
                                            <p:tgtEl>
                                              <p:spTgt spid="7"/>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14:presetBounceEnd="48000">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14:bounceEnd="48000">
                                          <p:cBhvr additive="base">
                                            <p:cTn id="23" dur="500" fill="hold"/>
                                            <p:tgtEl>
                                              <p:spTgt spid="9"/>
                                            </p:tgtEl>
                                            <p:attrNameLst>
                                              <p:attrName>ppt_x</p:attrName>
                                            </p:attrNameLst>
                                          </p:cBhvr>
                                          <p:tavLst>
                                            <p:tav tm="0">
                                              <p:val>
                                                <p:strVal val="0-#ppt_w/2"/>
                                              </p:val>
                                            </p:tav>
                                            <p:tav tm="100000">
                                              <p:val>
                                                <p:strVal val="#ppt_x"/>
                                              </p:val>
                                            </p:tav>
                                          </p:tavLst>
                                        </p:anim>
                                        <p:anim calcmode="lin" valueType="num" p14:bounceEnd="48000">
                                          <p:cBhvr additive="base">
                                            <p:cTn id="24" dur="500" fill="hold"/>
                                            <p:tgtEl>
                                              <p:spTgt spid="9"/>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14:presetBounceEnd="48000">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14:bounceEnd="48000">
                                          <p:cBhvr additive="base">
                                            <p:cTn id="27" dur="500" fill="hold"/>
                                            <p:tgtEl>
                                              <p:spTgt spid="10"/>
                                            </p:tgtEl>
                                            <p:attrNameLst>
                                              <p:attrName>ppt_x</p:attrName>
                                            </p:attrNameLst>
                                          </p:cBhvr>
                                          <p:tavLst>
                                            <p:tav tm="0">
                                              <p:val>
                                                <p:strVal val="0-#ppt_w/2"/>
                                              </p:val>
                                            </p:tav>
                                            <p:tav tm="100000">
                                              <p:val>
                                                <p:strVal val="#ppt_x"/>
                                              </p:val>
                                            </p:tav>
                                          </p:tavLst>
                                        </p:anim>
                                        <p:anim calcmode="lin" valueType="num" p14:bounceEnd="48000">
                                          <p:cBhvr additive="base">
                                            <p:cTn id="2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9" grpId="0"/>
          <p:bldP spid="10"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0-#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0-#ppt_w/2"/>
                                              </p:val>
                                            </p:tav>
                                            <p:tav tm="100000">
                                              <p:val>
                                                <p:strVal val="#ppt_x"/>
                                              </p:val>
                                            </p:tav>
                                          </p:tavLst>
                                        </p:anim>
                                        <p:anim calcmode="lin" valueType="num">
                                          <p:cBhvr additive="base">
                                            <p:cTn id="24" dur="500" fill="hold"/>
                                            <p:tgtEl>
                                              <p:spTgt spid="9"/>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0-#ppt_w/2"/>
                                              </p:val>
                                            </p:tav>
                                            <p:tav tm="100000">
                                              <p:val>
                                                <p:strVal val="#ppt_x"/>
                                              </p:val>
                                            </p:tav>
                                          </p:tavLst>
                                        </p:anim>
                                        <p:anim calcmode="lin" valueType="num">
                                          <p:cBhvr additive="base">
                                            <p:cTn id="2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9" grpId="0"/>
          <p:bldP spid="10"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rot="5400000">
            <a:off x="468362" y="1049653"/>
            <a:ext cx="4074846" cy="4759779"/>
          </a:xfrm>
          <a:prstGeom prst="rect">
            <a:avLst/>
          </a:prstGeom>
        </p:spPr>
      </p:pic>
      <p:sp>
        <p:nvSpPr>
          <p:cNvPr id="11" name="文本框 10"/>
          <p:cNvSpPr txBox="1"/>
          <p:nvPr/>
        </p:nvSpPr>
        <p:spPr>
          <a:xfrm>
            <a:off x="1196764" y="3690563"/>
            <a:ext cx="2616835" cy="52197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black"/>
                </a:solidFill>
                <a:effectLst/>
                <a:uLnTx/>
                <a:uFillTx/>
                <a:latin typeface="Calibri Light" panose="020F0302020204030204"/>
                <a:cs typeface="+mn-cs"/>
              </a:rPr>
              <a:t>DeepMutation++</a:t>
            </a:r>
            <a:endParaRPr kumimoji="0" lang="en-US" altLang="zh-CN" sz="2800" b="0" i="0" u="none" strike="noStrike" kern="1200" cap="none" spc="0" normalizeH="0" baseline="0" noProof="0" dirty="0">
              <a:ln>
                <a:noFill/>
              </a:ln>
              <a:solidFill>
                <a:prstClr val="black"/>
              </a:solidFill>
              <a:effectLst/>
              <a:uLnTx/>
              <a:uFillTx/>
              <a:latin typeface="Calibri Light" panose="020F0302020204030204"/>
              <a:cs typeface="+mn-cs"/>
            </a:endParaRPr>
          </a:p>
        </p:txBody>
      </p:sp>
      <p:sp>
        <p:nvSpPr>
          <p:cNvPr id="12" name="文本框 11"/>
          <p:cNvSpPr txBox="1"/>
          <p:nvPr/>
        </p:nvSpPr>
        <p:spPr>
          <a:xfrm>
            <a:off x="2327340" y="4241578"/>
            <a:ext cx="1315085" cy="36830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prstClr val="black"/>
                </a:solidFill>
                <a:effectLst/>
                <a:uLnTx/>
                <a:uFillTx/>
                <a:latin typeface="Calibri Light" panose="020F0302020204030204"/>
                <a:cs typeface="+mn-cs"/>
              </a:rPr>
              <a:t>introduction</a:t>
            </a:r>
            <a:endParaRPr kumimoji="0" lang="en-US" altLang="zh-CN" sz="1800" b="0" i="0" u="none" strike="noStrike" kern="1200" cap="none" spc="0" normalizeH="0" baseline="0" noProof="0" dirty="0">
              <a:ln>
                <a:noFill/>
              </a:ln>
              <a:solidFill>
                <a:prstClr val="black"/>
              </a:solidFill>
              <a:effectLst/>
              <a:uLnTx/>
              <a:uFillTx/>
              <a:latin typeface="Calibri Light" panose="020F0302020204030204"/>
              <a:cs typeface="+mn-cs"/>
            </a:endParaRPr>
          </a:p>
        </p:txBody>
      </p:sp>
      <p:sp>
        <p:nvSpPr>
          <p:cNvPr id="13" name="矩形 12"/>
          <p:cNvSpPr/>
          <p:nvPr/>
        </p:nvSpPr>
        <p:spPr>
          <a:xfrm>
            <a:off x="4747708" y="4144605"/>
            <a:ext cx="6117516" cy="1476375"/>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lang="zh-CN" altLang="en-US" noProof="0" dirty="0">
                <a:ln>
                  <a:noFill/>
                </a:ln>
                <a:solidFill>
                  <a:prstClr val="white">
                    <a:lumMod val="50000"/>
                  </a:prstClr>
                </a:solidFill>
                <a:effectLst/>
                <a:uLnTx/>
                <a:uFillTx/>
                <a:latin typeface="Calibri Light" panose="020F0302020204030204"/>
                <a:sym typeface="+mn-ea"/>
              </a:rPr>
              <a:t>DeepMutation++是一</a:t>
            </a:r>
            <a:r>
              <a:rPr kumimoji="0" lang="zh-CN" altLang="en-US" b="0" i="0" u="none" strike="noStrike" kern="1200" cap="none" spc="0" normalizeH="0" baseline="0" noProof="0" dirty="0">
                <a:ln>
                  <a:noFill/>
                </a:ln>
                <a:solidFill>
                  <a:prstClr val="white">
                    <a:lumMod val="50000"/>
                  </a:prstClr>
                </a:solidFill>
                <a:effectLst/>
                <a:uLnTx/>
                <a:uFillTx/>
                <a:latin typeface="Calibri Light" panose="020F0302020204030204"/>
                <a:cs typeface="+mn-cs"/>
              </a:rPr>
              <a:t>种用于深度神经网络的基于突变测试的工具 ，该工具可以促进 DNN 的质量评估，同时支持前馈神经网络(FNNs)和有状态循环神经网络(RNNs)。它不仅可以</a:t>
            </a:r>
            <a:r>
              <a:rPr kumimoji="0" lang="zh-CN" altLang="en-US" b="1" i="0" u="none" strike="noStrike" kern="1200" cap="none" spc="0" normalizeH="0" baseline="0" noProof="0" dirty="0">
                <a:ln>
                  <a:noFill/>
                </a:ln>
                <a:solidFill>
                  <a:prstClr val="white">
                    <a:lumMod val="50000"/>
                  </a:prstClr>
                </a:solidFill>
                <a:effectLst/>
                <a:uLnTx/>
                <a:uFillTx/>
                <a:latin typeface="Calibri Light" panose="020F0302020204030204"/>
                <a:cs typeface="+mn-cs"/>
              </a:rPr>
              <a:t>针对整个输入</a:t>
            </a:r>
            <a:r>
              <a:rPr kumimoji="0" lang="zh-CN" altLang="en-US" b="0" i="0" u="none" strike="noStrike" kern="1200" cap="none" spc="0" normalizeH="0" baseline="0" noProof="0" dirty="0">
                <a:ln>
                  <a:noFill/>
                </a:ln>
                <a:solidFill>
                  <a:prstClr val="white">
                    <a:lumMod val="50000"/>
                  </a:prstClr>
                </a:solidFill>
                <a:effectLst/>
                <a:uLnTx/>
                <a:uFillTx/>
                <a:latin typeface="Calibri Light" panose="020F0302020204030204"/>
                <a:cs typeface="+mn-cs"/>
              </a:rPr>
              <a:t>来对 DNN 模型的鲁棒性进行静态分析，还可以通过运行时分析来识别输入的脆弱</a:t>
            </a:r>
            <a:r>
              <a:rPr kumimoji="0" lang="zh-CN" altLang="en-US" b="1" i="0" u="none" strike="noStrike" kern="1200" cap="none" spc="0" normalizeH="0" baseline="0" noProof="0" dirty="0">
                <a:ln>
                  <a:noFill/>
                </a:ln>
                <a:solidFill>
                  <a:prstClr val="white">
                    <a:lumMod val="50000"/>
                  </a:prstClr>
                </a:solidFill>
                <a:effectLst/>
                <a:uLnTx/>
                <a:uFillTx/>
                <a:latin typeface="Calibri Light" panose="020F0302020204030204"/>
                <a:cs typeface="+mn-cs"/>
              </a:rPr>
              <a:t>部分（某个段）</a:t>
            </a:r>
            <a:r>
              <a:rPr kumimoji="0" lang="zh-CN" altLang="en-US" b="0" i="0" u="none" strike="noStrike" kern="1200" cap="none" spc="0" normalizeH="0" baseline="0" noProof="0" dirty="0">
                <a:ln>
                  <a:noFill/>
                </a:ln>
                <a:solidFill>
                  <a:prstClr val="white">
                    <a:lumMod val="50000"/>
                  </a:prstClr>
                </a:solidFill>
                <a:effectLst/>
                <a:uLnTx/>
                <a:uFillTx/>
                <a:latin typeface="Calibri Light" panose="020F0302020204030204"/>
                <a:cs typeface="+mn-cs"/>
              </a:rPr>
              <a:t>。</a:t>
            </a:r>
            <a:endParaRPr kumimoji="0" lang="zh-CN" altLang="en-US" b="0" i="0" u="none" strike="noStrike" kern="1200" cap="none" spc="0" normalizeH="0" baseline="0" noProof="0" dirty="0">
              <a:ln>
                <a:noFill/>
              </a:ln>
              <a:solidFill>
                <a:prstClr val="white">
                  <a:lumMod val="50000"/>
                </a:prstClr>
              </a:solidFill>
              <a:effectLst/>
              <a:uLnTx/>
              <a:uFillTx/>
              <a:latin typeface="Calibri Light" panose="020F0302020204030204"/>
              <a:cs typeface="+mn-cs"/>
            </a:endParaRPr>
          </a:p>
        </p:txBody>
      </p:sp>
      <p:cxnSp>
        <p:nvCxnSpPr>
          <p:cNvPr id="15" name="直接连接符 14"/>
          <p:cNvCxnSpPr/>
          <p:nvPr/>
        </p:nvCxnSpPr>
        <p:spPr>
          <a:xfrm>
            <a:off x="2008904" y="3346434"/>
            <a:ext cx="993075"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4747708" y="1391880"/>
            <a:ext cx="6117516" cy="1753235"/>
          </a:xfrm>
          <a:prstGeom prst="rect">
            <a:avLst/>
          </a:prstGeom>
        </p:spPr>
        <p:txBody>
          <a:bodyPr wrap="square">
            <a:spAutoFit/>
          </a:bodyPr>
          <a:p>
            <a:pPr marL="0" marR="0" lvl="0" indent="0" algn="just" defTabSz="914400" rtl="0" eaLnBrk="1" fontAlgn="auto" latinLnBrk="0" hangingPunct="1">
              <a:lnSpc>
                <a:spcPct val="100000"/>
              </a:lnSpc>
              <a:spcBef>
                <a:spcPts val="0"/>
              </a:spcBef>
              <a:spcAft>
                <a:spcPts val="0"/>
              </a:spcAft>
              <a:buClrTx/>
              <a:buSzTx/>
              <a:buFontTx/>
              <a:buNone/>
              <a:defRPr/>
            </a:pPr>
            <a:r>
              <a:rPr lang="zh-CN" altLang="en-US" noProof="0" dirty="0">
                <a:ln>
                  <a:noFill/>
                </a:ln>
                <a:solidFill>
                  <a:prstClr val="white">
                    <a:lumMod val="50000"/>
                  </a:prstClr>
                </a:solidFill>
                <a:effectLst/>
                <a:uLnTx/>
                <a:uFillTx/>
                <a:latin typeface="Calibri Light" panose="020F0302020204030204"/>
              </a:rPr>
              <a:t>在传统软件中，</a:t>
            </a:r>
            <a:r>
              <a:rPr lang="zh-CN" altLang="en-US" b="1" noProof="0" dirty="0">
                <a:ln>
                  <a:noFill/>
                </a:ln>
                <a:solidFill>
                  <a:prstClr val="white">
                    <a:lumMod val="50000"/>
                  </a:prstClr>
                </a:solidFill>
                <a:effectLst/>
                <a:uLnTx/>
                <a:uFillTx/>
                <a:latin typeface="Calibri Light" panose="020F0302020204030204"/>
              </a:rPr>
              <a:t>变异测试</a:t>
            </a:r>
            <a:r>
              <a:rPr lang="zh-CN" altLang="en-US" noProof="0" dirty="0">
                <a:ln>
                  <a:noFill/>
                </a:ln>
                <a:solidFill>
                  <a:prstClr val="white">
                    <a:lumMod val="50000"/>
                  </a:prstClr>
                </a:solidFill>
                <a:effectLst/>
                <a:uLnTx/>
                <a:uFillTx/>
                <a:latin typeface="Calibri Light" panose="020F0302020204030204"/>
              </a:rPr>
              <a:t>是分析测试数据质量的重要技术。一个关键的想法是通过将故障注入到原始程序中来生成一组变异的程序。测试数据的质量可以通过它</a:t>
            </a:r>
            <a:r>
              <a:rPr lang="zh-CN" altLang="en-US" b="1" noProof="0" dirty="0">
                <a:ln>
                  <a:noFill/>
                </a:ln>
                <a:solidFill>
                  <a:prstClr val="white">
                    <a:lumMod val="50000"/>
                  </a:prstClr>
                </a:solidFill>
                <a:effectLst/>
                <a:uLnTx/>
                <a:uFillTx/>
                <a:latin typeface="Calibri Light" panose="020F0302020204030204"/>
              </a:rPr>
              <a:t>区分原始数据和变异体</a:t>
            </a:r>
            <a:r>
              <a:rPr lang="zh-CN" altLang="en-US" noProof="0" dirty="0">
                <a:ln>
                  <a:noFill/>
                </a:ln>
                <a:solidFill>
                  <a:prstClr val="white">
                    <a:lumMod val="50000"/>
                  </a:prstClr>
                </a:solidFill>
                <a:effectLst/>
                <a:uLnTx/>
                <a:uFillTx/>
                <a:latin typeface="Calibri Light" panose="020F0302020204030204"/>
              </a:rPr>
              <a:t>的行为的能力来体现。</a:t>
            </a:r>
            <a:endParaRPr lang="zh-CN" altLang="en-US" noProof="0" dirty="0">
              <a:ln>
                <a:noFill/>
              </a:ln>
              <a:solidFill>
                <a:prstClr val="white">
                  <a:lumMod val="50000"/>
                </a:prstClr>
              </a:solidFill>
              <a:effectLst/>
              <a:uLnTx/>
              <a:uFillTx/>
              <a:latin typeface="Calibri Light" panose="020F0302020204030204"/>
            </a:endParaRPr>
          </a:p>
          <a:p>
            <a:pPr marL="0" marR="0" lvl="0" indent="0" algn="just" defTabSz="914400" rtl="0" eaLnBrk="1" fontAlgn="auto" latinLnBrk="0" hangingPunct="1">
              <a:lnSpc>
                <a:spcPct val="100000"/>
              </a:lnSpc>
              <a:spcBef>
                <a:spcPts val="0"/>
              </a:spcBef>
              <a:spcAft>
                <a:spcPts val="0"/>
              </a:spcAft>
              <a:buClrTx/>
              <a:buSzTx/>
              <a:buFontTx/>
              <a:buNone/>
              <a:defRPr/>
            </a:pPr>
            <a:r>
              <a:rPr lang="zh-CN" altLang="en-US" noProof="0" dirty="0">
                <a:ln>
                  <a:noFill/>
                </a:ln>
                <a:solidFill>
                  <a:prstClr val="white">
                    <a:lumMod val="50000"/>
                  </a:prstClr>
                </a:solidFill>
                <a:effectLst/>
                <a:uLnTx/>
                <a:uFillTx/>
                <a:latin typeface="Calibri Light" panose="020F0302020204030204"/>
              </a:rPr>
              <a:t>遵循传统软件变异测试的类似精神，</a:t>
            </a:r>
            <a:r>
              <a:rPr lang="zh-CN" altLang="en-US" noProof="0" dirty="0">
                <a:ln>
                  <a:noFill/>
                </a:ln>
                <a:solidFill>
                  <a:prstClr val="white">
                    <a:lumMod val="50000"/>
                  </a:prstClr>
                </a:solidFill>
                <a:effectLst/>
                <a:uLnTx/>
                <a:uFillTx/>
                <a:latin typeface="Calibri Light" panose="020F0302020204030204"/>
                <a:sym typeface="+mn-ea"/>
              </a:rPr>
              <a:t>DeepMutation++应运而生。</a:t>
            </a:r>
            <a:endParaRPr lang="zh-CN" altLang="en-US" noProof="0" dirty="0">
              <a:ln>
                <a:noFill/>
              </a:ln>
              <a:solidFill>
                <a:prstClr val="white">
                  <a:lumMod val="50000"/>
                </a:prstClr>
              </a:solidFill>
              <a:effectLst/>
              <a:uLnTx/>
              <a:uFillTx/>
              <a:latin typeface="Calibri Light" panose="020F0302020204030204"/>
              <a:sym typeface="+mn-ea"/>
            </a:endParaRPr>
          </a:p>
        </p:txBody>
      </p:sp>
      <p:grpSp>
        <p:nvGrpSpPr>
          <p:cNvPr id="5" name="组合 4"/>
          <p:cNvGrpSpPr/>
          <p:nvPr/>
        </p:nvGrpSpPr>
        <p:grpSpPr>
          <a:xfrm>
            <a:off x="64293" y="254705"/>
            <a:ext cx="2750996" cy="990217"/>
            <a:chOff x="64293" y="254705"/>
            <a:chExt cx="2750996" cy="990217"/>
          </a:xfrm>
        </p:grpSpPr>
        <p:pic>
          <p:nvPicPr>
            <p:cNvPr id="6" name="图片 5"/>
            <p:cNvPicPr>
              <a:picLocks noChangeAspect="1"/>
            </p:cNvPicPr>
            <p:nvPr/>
          </p:nvPicPr>
          <p:blipFill>
            <a:blip r:embed="rId1"/>
            <a:stretch>
              <a:fillRect/>
            </a:stretch>
          </p:blipFill>
          <p:spPr>
            <a:xfrm>
              <a:off x="64293" y="254705"/>
              <a:ext cx="847725" cy="990217"/>
            </a:xfrm>
            <a:prstGeom prst="rect">
              <a:avLst/>
            </a:prstGeom>
          </p:spPr>
        </p:pic>
        <p:sp>
          <p:nvSpPr>
            <p:cNvPr id="31" name="AutoShape 28"/>
            <p:cNvSpPr>
              <a:spLocks noChangeAspect="1" noChangeArrowheads="1" noTextEdit="1"/>
            </p:cNvSpPr>
            <p:nvPr/>
          </p:nvSpPr>
          <p:spPr bwMode="auto">
            <a:xfrm>
              <a:off x="357188" y="500063"/>
              <a:ext cx="508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3" name="文本框 32"/>
            <p:cNvSpPr txBox="1"/>
            <p:nvPr/>
          </p:nvSpPr>
          <p:spPr>
            <a:xfrm>
              <a:off x="379405" y="549008"/>
              <a:ext cx="440690" cy="398780"/>
            </a:xfrm>
            <a:prstGeom prst="rect">
              <a:avLst/>
            </a:prstGeom>
            <a:noFill/>
          </p:spPr>
          <p:txBody>
            <a:bodyPr wrap="none" rtlCol="0">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black"/>
                  </a:solidFill>
                  <a:effectLst/>
                  <a:uLnTx/>
                  <a:uFillTx/>
                  <a:latin typeface="Calibri" panose="020F0502020204030204"/>
                  <a:cs typeface="+mn-cs"/>
                </a:rPr>
                <a:t>01</a:t>
              </a:r>
              <a:endParaRPr kumimoji="0" lang="zh-CN" altLang="en-US" sz="2000" b="0" i="0" u="none" strike="noStrike" kern="1200" cap="none" spc="0" normalizeH="0" baseline="0" noProof="0" dirty="0">
                <a:ln>
                  <a:noFill/>
                </a:ln>
                <a:solidFill>
                  <a:prstClr val="black"/>
                </a:solidFill>
                <a:effectLst/>
                <a:uLnTx/>
                <a:uFillTx/>
                <a:latin typeface="Calibri" panose="020F0502020204030204"/>
                <a:cs typeface="+mn-cs"/>
              </a:endParaRPr>
            </a:p>
          </p:txBody>
        </p:sp>
        <p:sp>
          <p:nvSpPr>
            <p:cNvPr id="34" name="文本框 33"/>
            <p:cNvSpPr txBox="1"/>
            <p:nvPr/>
          </p:nvSpPr>
          <p:spPr>
            <a:xfrm>
              <a:off x="1006809" y="465389"/>
              <a:ext cx="1808480" cy="583565"/>
            </a:xfrm>
            <a:prstGeom prst="rect">
              <a:avLst/>
            </a:prstGeom>
            <a:noFill/>
          </p:spPr>
          <p:txBody>
            <a:bodyPr wrap="none" rtlCol="0">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rPr>
                <a:t>工具</a:t>
              </a:r>
              <a:r>
                <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rPr>
                <a:t>介绍</a:t>
              </a:r>
              <a:endPar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088864 0.398151 L 0 0 E" pathEditMode="relative" ptsTypes="">
                                      <p:cBhvr>
                                        <p:cTn id="6" dur="2000" fill="hold"/>
                                        <p:tgtEl>
                                          <p:spTgt spid="3"/>
                                        </p:tgtEl>
                                        <p:attrNameLst>
                                          <p:attrName>ppt_x</p:attrName>
                                          <p:attrName>ppt_y</p:attrName>
                                        </p:attrNameLst>
                                      </p:cBhvr>
                                    </p:animMotion>
                                  </p:childTnLst>
                                </p:cTn>
                              </p:par>
                              <p:par>
                                <p:cTn id="7" presetID="6" presetClass="emph" presetSubtype="0" accel="50000" decel="50000" fill="hold" nodeType="withEffect">
                                  <p:stCondLst>
                                    <p:cond delay="0"/>
                                  </p:stCondLst>
                                  <p:childTnLst>
                                    <p:animScale>
                                      <p:cBhvr>
                                        <p:cTn id="8" dur="2000" fill="hold"/>
                                        <p:tgtEl>
                                          <p:spTgt spid="3"/>
                                        </p:tgtEl>
                                      </p:cBhvr>
                                      <p:by x="150000" y="150000"/>
                                      <p:from x="78842" y="78842"/>
                                      <p:to x="100000" y="100000"/>
                                    </p:animScale>
                                  </p:childTnLst>
                                </p:cTn>
                              </p:par>
                              <p:par>
                                <p:cTn id="9" presetID="8" presetClass="emph" presetSubtype="0" accel="50000" decel="50000" fill="hold" nodeType="withEffect">
                                  <p:stCondLst>
                                    <p:cond delay="0"/>
                                  </p:stCondLst>
                                  <p:childTnLst>
                                    <p:animRot by="21600000" from="-5400000" to="0">
                                      <p:cBhvr>
                                        <p:cTn id="10" dur="2000" fill="hold"/>
                                        <p:tgtEl>
                                          <p:spTgt spid="3"/>
                                        </p:tgtEl>
                                        <p:attrNameLst>
                                          <p:attrName>r</p:attrName>
                                        </p:attrNameLst>
                                      </p:cBhvr>
                                    </p:animRot>
                                  </p:childTnLst>
                                </p:cTn>
                              </p:par>
                              <p:par>
                                <p:cTn id="11" presetID="22" presetClass="entr" presetSubtype="2" fill="hold" nodeType="withEffect">
                                  <p:stCondLst>
                                    <p:cond delay="1500"/>
                                  </p:stCondLst>
                                  <p:childTnLst>
                                    <p:set>
                                      <p:cBhvr>
                                        <p:cTn id="12" dur="1" fill="hold">
                                          <p:stCondLst>
                                            <p:cond delay="0"/>
                                          </p:stCondLst>
                                        </p:cTn>
                                        <p:tgtEl>
                                          <p:spTgt spid="15"/>
                                        </p:tgtEl>
                                        <p:attrNameLst>
                                          <p:attrName>style.visibility</p:attrName>
                                        </p:attrNameLst>
                                      </p:cBhvr>
                                      <p:to>
                                        <p:strVal val="visible"/>
                                      </p:to>
                                    </p:set>
                                    <p:animEffect transition="in" filter="wipe(right)">
                                      <p:cBhvr>
                                        <p:cTn id="13" dur="500"/>
                                        <p:tgtEl>
                                          <p:spTgt spid="15"/>
                                        </p:tgtEl>
                                      </p:cBhvr>
                                    </p:animEffect>
                                  </p:childTnLst>
                                </p:cTn>
                              </p:par>
                              <p:par>
                                <p:cTn id="14" presetID="12" presetClass="entr" presetSubtype="4" fill="hold" grpId="0" nodeType="withEffect">
                                  <p:stCondLst>
                                    <p:cond delay="175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500"/>
                                        <p:tgtEl>
                                          <p:spTgt spid="11"/>
                                        </p:tgtEl>
                                        <p:attrNameLst>
                                          <p:attrName>ppt_y</p:attrName>
                                        </p:attrNameLst>
                                      </p:cBhvr>
                                      <p:tavLst>
                                        <p:tav tm="0">
                                          <p:val>
                                            <p:strVal val="#ppt_y+#ppt_h*1.125000"/>
                                          </p:val>
                                        </p:tav>
                                        <p:tav tm="100000">
                                          <p:val>
                                            <p:strVal val="#ppt_y"/>
                                          </p:val>
                                        </p:tav>
                                      </p:tavLst>
                                    </p:anim>
                                    <p:animEffect transition="in" filter="wipe(up)">
                                      <p:cBhvr>
                                        <p:cTn id="17" dur="500"/>
                                        <p:tgtEl>
                                          <p:spTgt spid="11"/>
                                        </p:tgtEl>
                                      </p:cBhvr>
                                    </p:animEffect>
                                  </p:childTnLst>
                                </p:cTn>
                              </p:par>
                              <p:par>
                                <p:cTn id="18" presetID="12" presetClass="entr" presetSubtype="1" fill="hold" grpId="0" nodeType="withEffect">
                                  <p:stCondLst>
                                    <p:cond delay="1750"/>
                                  </p:stCondLst>
                                  <p:childTnLst>
                                    <p:set>
                                      <p:cBhvr>
                                        <p:cTn id="19" dur="1" fill="hold">
                                          <p:stCondLst>
                                            <p:cond delay="0"/>
                                          </p:stCondLst>
                                        </p:cTn>
                                        <p:tgtEl>
                                          <p:spTgt spid="12"/>
                                        </p:tgtEl>
                                        <p:attrNameLst>
                                          <p:attrName>style.visibility</p:attrName>
                                        </p:attrNameLst>
                                      </p:cBhvr>
                                      <p:to>
                                        <p:strVal val="visible"/>
                                      </p:to>
                                    </p:set>
                                    <p:anim calcmode="lin" valueType="num">
                                      <p:cBhvr additive="base">
                                        <p:cTn id="20" dur="500"/>
                                        <p:tgtEl>
                                          <p:spTgt spid="12"/>
                                        </p:tgtEl>
                                        <p:attrNameLst>
                                          <p:attrName>ppt_y</p:attrName>
                                        </p:attrNameLst>
                                      </p:cBhvr>
                                      <p:tavLst>
                                        <p:tav tm="0">
                                          <p:val>
                                            <p:strVal val="#ppt_y-#ppt_h*1.125000"/>
                                          </p:val>
                                        </p:tav>
                                        <p:tav tm="100000">
                                          <p:val>
                                            <p:strVal val="#ppt_y"/>
                                          </p:val>
                                        </p:tav>
                                      </p:tavLst>
                                    </p:anim>
                                    <p:animEffect transition="in" filter="wipe(down)">
                                      <p:cBhvr>
                                        <p:cTn id="21" dur="500"/>
                                        <p:tgtEl>
                                          <p:spTgt spid="12"/>
                                        </p:tgtEl>
                                      </p:cBhvr>
                                    </p:animEffect>
                                  </p:childTnLst>
                                </p:cTn>
                              </p:par>
                              <p:par>
                                <p:cTn id="22" presetID="22" presetClass="entr" presetSubtype="1" fill="hold" grpId="0" nodeType="withEffect">
                                  <p:stCondLst>
                                    <p:cond delay="2000"/>
                                  </p:stCondLst>
                                  <p:iterate type="lt">
                                    <p:tmPct val="3000"/>
                                  </p:iterate>
                                  <p:childTnLst>
                                    <p:set>
                                      <p:cBhvr>
                                        <p:cTn id="23" dur="1" fill="hold">
                                          <p:stCondLst>
                                            <p:cond delay="0"/>
                                          </p:stCondLst>
                                        </p:cTn>
                                        <p:tgtEl>
                                          <p:spTgt spid="13"/>
                                        </p:tgtEl>
                                        <p:attrNameLst>
                                          <p:attrName>style.visibility</p:attrName>
                                        </p:attrNameLst>
                                      </p:cBhvr>
                                      <p:to>
                                        <p:strVal val="visible"/>
                                      </p:to>
                                    </p:set>
                                    <p:animEffect transition="in" filter="wipe(up)">
                                      <p:cBhvr>
                                        <p:cTn id="24" dur="250"/>
                                        <p:tgtEl>
                                          <p:spTgt spid="13"/>
                                        </p:tgtEl>
                                      </p:cBhvr>
                                    </p:animEffect>
                                  </p:childTnLst>
                                </p:cTn>
                              </p:par>
                              <p:par>
                                <p:cTn id="25" presetID="22" presetClass="entr" presetSubtype="1" fill="hold" grpId="0" nodeType="withEffect">
                                  <p:stCondLst>
                                    <p:cond delay="2000"/>
                                  </p:stCondLst>
                                  <p:iterate type="lt">
                                    <p:tmPct val="3000"/>
                                  </p:iterate>
                                  <p:childTnLst>
                                    <p:set>
                                      <p:cBhvr>
                                        <p:cTn id="26" dur="1" fill="hold">
                                          <p:stCondLst>
                                            <p:cond delay="0"/>
                                          </p:stCondLst>
                                        </p:cTn>
                                        <p:tgtEl>
                                          <p:spTgt spid="4"/>
                                        </p:tgtEl>
                                        <p:attrNameLst>
                                          <p:attrName>style.visibility</p:attrName>
                                        </p:attrNameLst>
                                      </p:cBhvr>
                                      <p:to>
                                        <p:strVal val="visible"/>
                                      </p:to>
                                    </p:set>
                                    <p:animEffect transition="in" filter="wipe(up)">
                                      <p:cBhvr>
                                        <p:cTn id="27" dur="2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工作流程图"/>
          <p:cNvPicPr>
            <a:picLocks noChangeAspect="1"/>
          </p:cNvPicPr>
          <p:nvPr/>
        </p:nvPicPr>
        <p:blipFill>
          <a:blip r:embed="rId1"/>
          <a:stretch>
            <a:fillRect/>
          </a:stretch>
        </p:blipFill>
        <p:spPr>
          <a:xfrm>
            <a:off x="-432435" y="1245235"/>
            <a:ext cx="8385810" cy="4269740"/>
          </a:xfrm>
          <a:prstGeom prst="rect">
            <a:avLst/>
          </a:prstGeom>
        </p:spPr>
      </p:pic>
      <p:pic>
        <p:nvPicPr>
          <p:cNvPr id="3" name="图片 2"/>
          <p:cNvPicPr>
            <a:picLocks noChangeAspect="1"/>
          </p:cNvPicPr>
          <p:nvPr/>
        </p:nvPicPr>
        <p:blipFill>
          <a:blip r:embed="rId2"/>
          <a:stretch>
            <a:fillRect/>
          </a:stretch>
        </p:blipFill>
        <p:spPr>
          <a:xfrm>
            <a:off x="-172720" y="5173782"/>
            <a:ext cx="12192000" cy="2296474"/>
          </a:xfrm>
          <a:prstGeom prst="rect">
            <a:avLst/>
          </a:prstGeom>
        </p:spPr>
      </p:pic>
      <p:grpSp>
        <p:nvGrpSpPr>
          <p:cNvPr id="2" name="组合 1"/>
          <p:cNvGrpSpPr/>
          <p:nvPr/>
        </p:nvGrpSpPr>
        <p:grpSpPr>
          <a:xfrm>
            <a:off x="64293" y="254705"/>
            <a:ext cx="3563796" cy="990217"/>
            <a:chOff x="64293" y="254705"/>
            <a:chExt cx="3563796" cy="990217"/>
          </a:xfrm>
        </p:grpSpPr>
        <p:pic>
          <p:nvPicPr>
            <p:cNvPr id="4" name="图片 3"/>
            <p:cNvPicPr>
              <a:picLocks noChangeAspect="1"/>
            </p:cNvPicPr>
            <p:nvPr/>
          </p:nvPicPr>
          <p:blipFill>
            <a:blip r:embed="rId3"/>
            <a:stretch>
              <a:fillRect/>
            </a:stretch>
          </p:blipFill>
          <p:spPr>
            <a:xfrm>
              <a:off x="64293" y="254705"/>
              <a:ext cx="847725" cy="990217"/>
            </a:xfrm>
            <a:prstGeom prst="rect">
              <a:avLst/>
            </a:prstGeom>
          </p:spPr>
        </p:pic>
        <p:sp>
          <p:nvSpPr>
            <p:cNvPr id="31" name="AutoShape 28"/>
            <p:cNvSpPr>
              <a:spLocks noChangeAspect="1" noChangeArrowheads="1" noTextEdit="1"/>
            </p:cNvSpPr>
            <p:nvPr/>
          </p:nvSpPr>
          <p:spPr bwMode="auto">
            <a:xfrm>
              <a:off x="357188" y="500063"/>
              <a:ext cx="508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3" name="文本框 32"/>
            <p:cNvSpPr txBox="1"/>
            <p:nvPr/>
          </p:nvSpPr>
          <p:spPr>
            <a:xfrm>
              <a:off x="379405" y="549008"/>
              <a:ext cx="440690" cy="39878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black"/>
                  </a:solidFill>
                  <a:effectLst/>
                  <a:uLnTx/>
                  <a:uFillTx/>
                  <a:latin typeface="Calibri" panose="020F0502020204030204"/>
                  <a:cs typeface="+mn-cs"/>
                </a:rPr>
                <a:t>02</a:t>
              </a:r>
              <a:endParaRPr kumimoji="0" lang="zh-CN" altLang="en-US" sz="2000" b="0" i="0" u="none" strike="noStrike" kern="1200" cap="none" spc="0" normalizeH="0" baseline="0" noProof="0" dirty="0">
                <a:ln>
                  <a:noFill/>
                </a:ln>
                <a:solidFill>
                  <a:prstClr val="black"/>
                </a:solidFill>
                <a:effectLst/>
                <a:uLnTx/>
                <a:uFillTx/>
                <a:latin typeface="Calibri" panose="020F0502020204030204"/>
                <a:cs typeface="+mn-cs"/>
              </a:endParaRPr>
            </a:p>
          </p:txBody>
        </p:sp>
        <p:sp>
          <p:nvSpPr>
            <p:cNvPr id="34" name="文本框 33"/>
            <p:cNvSpPr txBox="1"/>
            <p:nvPr/>
          </p:nvSpPr>
          <p:spPr>
            <a:xfrm>
              <a:off x="1006809" y="465389"/>
              <a:ext cx="2621280" cy="583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rPr>
                <a:t>工作流程</a:t>
              </a:r>
              <a:r>
                <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rPr>
                <a:t>概述</a:t>
              </a:r>
              <a:endPar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endParaRPr>
            </a:p>
          </p:txBody>
        </p:sp>
      </p:grpSp>
      <p:sp>
        <p:nvSpPr>
          <p:cNvPr id="35" name="矩形 34"/>
          <p:cNvSpPr/>
          <p:nvPr/>
        </p:nvSpPr>
        <p:spPr>
          <a:xfrm>
            <a:off x="7503795" y="781050"/>
            <a:ext cx="4098290" cy="4246245"/>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en-US" altLang="zh-CN" b="0" i="0" u="none" strike="noStrike" kern="1200" cap="none" spc="0" normalizeH="0" baseline="0" noProof="0" dirty="0">
                <a:ln>
                  <a:noFill/>
                </a:ln>
                <a:solidFill>
                  <a:prstClr val="white">
                    <a:lumMod val="50000"/>
                  </a:prstClr>
                </a:solidFill>
                <a:effectLst/>
                <a:uLnTx/>
                <a:uFillTx/>
                <a:latin typeface="Calibri Light" panose="020F0302020204030204"/>
                <a:cs typeface="+mn-cs"/>
              </a:rPr>
              <a:t>          </a:t>
            </a:r>
            <a:r>
              <a:rPr kumimoji="0" lang="zh-CN" altLang="en-US" b="0" i="0" u="none" strike="noStrike" kern="1200" cap="none" spc="0" normalizeH="0" baseline="0" noProof="0" dirty="0">
                <a:ln>
                  <a:noFill/>
                </a:ln>
                <a:solidFill>
                  <a:prstClr val="white">
                    <a:lumMod val="50000"/>
                  </a:prstClr>
                </a:solidFill>
                <a:effectLst/>
                <a:uLnTx/>
                <a:uFillTx/>
                <a:latin typeface="Calibri Light" panose="020F0302020204030204"/>
                <a:cs typeface="+mn-cs"/>
              </a:rPr>
              <a:t>DeepMutation++支持两种典型类型的神经网络，即 FNN 和 RNN。</a:t>
            </a:r>
            <a:endParaRPr kumimoji="0" lang="zh-CN" altLang="en-US" b="0" i="0" u="none" strike="noStrike" kern="1200" cap="none" spc="0" normalizeH="0" baseline="0" noProof="0" dirty="0">
              <a:ln>
                <a:noFill/>
              </a:ln>
              <a:solidFill>
                <a:prstClr val="white">
                  <a:lumMod val="50000"/>
                </a:prstClr>
              </a:solidFill>
              <a:effectLst/>
              <a:uLnTx/>
              <a:uFillTx/>
              <a:latin typeface="Calibri Light" panose="020F0302020204030204"/>
              <a:cs typeface="+mn-cs"/>
            </a:endParaRPr>
          </a:p>
          <a:p>
            <a:pPr marL="0" marR="0" lvl="0" indent="0" algn="just" defTabSz="914400" rtl="0" eaLnBrk="1" fontAlgn="auto" latinLnBrk="0" hangingPunct="1">
              <a:lnSpc>
                <a:spcPct val="100000"/>
              </a:lnSpc>
              <a:spcBef>
                <a:spcPts val="0"/>
              </a:spcBef>
              <a:spcAft>
                <a:spcPts val="0"/>
              </a:spcAft>
              <a:buClrTx/>
              <a:buSzTx/>
              <a:buFontTx/>
              <a:buNone/>
              <a:defRPr/>
            </a:pPr>
            <a:r>
              <a:rPr kumimoji="0" lang="en-US" altLang="zh-CN" b="0" i="0" u="none" strike="noStrike" kern="1200" cap="none" spc="0" normalizeH="0" baseline="0" noProof="0" dirty="0">
                <a:ln>
                  <a:noFill/>
                </a:ln>
                <a:solidFill>
                  <a:prstClr val="white">
                    <a:lumMod val="50000"/>
                  </a:prstClr>
                </a:solidFill>
                <a:effectLst/>
                <a:uLnTx/>
                <a:uFillTx/>
                <a:latin typeface="Calibri Light" panose="020F0302020204030204"/>
                <a:cs typeface="+mn-cs"/>
              </a:rPr>
              <a:t>          </a:t>
            </a:r>
            <a:r>
              <a:rPr kumimoji="0" lang="zh-CN" altLang="en-US" b="0" i="0" u="none" strike="noStrike" kern="1200" cap="none" spc="0" normalizeH="0" baseline="0" noProof="0" dirty="0">
                <a:ln>
                  <a:noFill/>
                </a:ln>
                <a:solidFill>
                  <a:prstClr val="white">
                    <a:lumMod val="50000"/>
                  </a:prstClr>
                </a:solidFill>
                <a:effectLst/>
                <a:uLnTx/>
                <a:uFillTx/>
                <a:latin typeface="Calibri Light" panose="020F0302020204030204"/>
                <a:cs typeface="+mn-cs"/>
              </a:rPr>
              <a:t>给定 </a:t>
            </a:r>
            <a:r>
              <a:rPr kumimoji="0" lang="en-US" altLang="zh-CN" b="0" i="0" u="none" strike="noStrike" kern="1200" cap="none" spc="0" normalizeH="0" baseline="0" noProof="0" dirty="0">
                <a:ln>
                  <a:noFill/>
                </a:ln>
                <a:solidFill>
                  <a:prstClr val="white">
                    <a:lumMod val="50000"/>
                  </a:prstClr>
                </a:solidFill>
                <a:effectLst/>
                <a:uLnTx/>
                <a:uFillTx/>
                <a:latin typeface="Calibri Light" panose="020F0302020204030204"/>
                <a:cs typeface="+mn-cs"/>
              </a:rPr>
              <a:t>F</a:t>
            </a:r>
            <a:r>
              <a:rPr kumimoji="0" lang="zh-CN" altLang="en-US" b="0" i="0" u="none" strike="noStrike" kern="1200" cap="none" spc="0" normalizeH="0" baseline="0" noProof="0" dirty="0">
                <a:ln>
                  <a:noFill/>
                </a:ln>
                <a:solidFill>
                  <a:prstClr val="white">
                    <a:lumMod val="50000"/>
                  </a:prstClr>
                </a:solidFill>
                <a:effectLst/>
                <a:uLnTx/>
                <a:uFillTx/>
                <a:latin typeface="Calibri Light" panose="020F0302020204030204"/>
                <a:cs typeface="+mn-cs"/>
              </a:rPr>
              <a:t>NN 模型和一组测试数据，DeepMutation++首先利用提供的变异算子来生成一组高于使用者指定质量阈值的高质量 </a:t>
            </a:r>
            <a:r>
              <a:rPr kumimoji="0" lang="en-US" altLang="zh-CN" b="0" i="0" u="none" strike="noStrike" kern="1200" cap="none" spc="0" normalizeH="0" baseline="0" noProof="0" dirty="0">
                <a:ln>
                  <a:noFill/>
                </a:ln>
                <a:solidFill>
                  <a:prstClr val="white">
                    <a:lumMod val="50000"/>
                  </a:prstClr>
                </a:solidFill>
                <a:effectLst/>
                <a:uLnTx/>
                <a:uFillTx/>
                <a:latin typeface="Calibri Light" panose="020F0302020204030204"/>
                <a:cs typeface="+mn-cs"/>
              </a:rPr>
              <a:t>F</a:t>
            </a:r>
            <a:r>
              <a:rPr kumimoji="0" lang="zh-CN" altLang="en-US" b="0" i="0" u="none" strike="noStrike" kern="1200" cap="none" spc="0" normalizeH="0" baseline="0" noProof="0" dirty="0">
                <a:ln>
                  <a:noFill/>
                </a:ln>
                <a:solidFill>
                  <a:prstClr val="white">
                    <a:lumMod val="50000"/>
                  </a:prstClr>
                </a:solidFill>
                <a:effectLst/>
                <a:uLnTx/>
                <a:uFillTx/>
                <a:latin typeface="Calibri Light" panose="020F0302020204030204"/>
                <a:cs typeface="+mn-cs"/>
              </a:rPr>
              <a:t>NN 变异体。生成了一定数量变异体后，DeepMutation++会分析原始 DNN 和生成的 DNN 变异体的行为差异，</a:t>
            </a:r>
            <a:r>
              <a:rPr lang="zh-CN" altLang="en-US" noProof="0" dirty="0">
                <a:ln>
                  <a:noFill/>
                </a:ln>
                <a:solidFill>
                  <a:prstClr val="white">
                    <a:lumMod val="50000"/>
                  </a:prstClr>
                </a:solidFill>
                <a:effectLst/>
                <a:uLnTx/>
                <a:uFillTx/>
                <a:latin typeface="Calibri Light" panose="020F0302020204030204"/>
                <a:sym typeface="+mn-ea"/>
              </a:rPr>
              <a:t>从而分析</a:t>
            </a:r>
            <a:r>
              <a:rPr lang="zh-CN" altLang="en-US" noProof="0" dirty="0">
                <a:ln>
                  <a:noFill/>
                </a:ln>
                <a:solidFill>
                  <a:prstClr val="white">
                    <a:lumMod val="50000"/>
                  </a:prstClr>
                </a:solidFill>
                <a:effectLst/>
                <a:uLnTx/>
                <a:uFillTx/>
                <a:latin typeface="Calibri Light" panose="020F0302020204030204"/>
                <a:sym typeface="+mn-ea"/>
              </a:rPr>
              <a:t>测试输入的质量和</a:t>
            </a:r>
            <a:r>
              <a:rPr lang="zh-CN" altLang="en-US" noProof="0" dirty="0">
                <a:ln>
                  <a:noFill/>
                </a:ln>
                <a:solidFill>
                  <a:prstClr val="white">
                    <a:lumMod val="50000"/>
                  </a:prstClr>
                </a:solidFill>
                <a:effectLst/>
                <a:uLnTx/>
                <a:uFillTx/>
                <a:latin typeface="Calibri Light" panose="020F0302020204030204"/>
                <a:sym typeface="+mn-ea"/>
              </a:rPr>
              <a:t>鲁棒性</a:t>
            </a:r>
            <a:r>
              <a:rPr kumimoji="0" lang="zh-CN" altLang="en-US" b="0" i="0" u="none" strike="noStrike" kern="1200" cap="none" spc="0" normalizeH="0" baseline="0" noProof="0" dirty="0">
                <a:ln>
                  <a:noFill/>
                </a:ln>
                <a:solidFill>
                  <a:prstClr val="white">
                    <a:lumMod val="50000"/>
                  </a:prstClr>
                </a:solidFill>
                <a:effectLst/>
                <a:uLnTx/>
                <a:uFillTx/>
                <a:latin typeface="Calibri Light" panose="020F0302020204030204"/>
                <a:cs typeface="+mn-cs"/>
              </a:rPr>
              <a:t>。</a:t>
            </a:r>
            <a:endParaRPr kumimoji="0" lang="zh-CN" altLang="en-US" b="0" i="0" u="none" strike="noStrike" kern="1200" cap="none" spc="0" normalizeH="0" baseline="0" noProof="0" dirty="0">
              <a:ln>
                <a:noFill/>
              </a:ln>
              <a:solidFill>
                <a:prstClr val="white">
                  <a:lumMod val="50000"/>
                </a:prstClr>
              </a:solidFill>
              <a:effectLst/>
              <a:uLnTx/>
              <a:uFillTx/>
              <a:latin typeface="Calibri Light" panose="020F0302020204030204"/>
              <a:cs typeface="+mn-cs"/>
            </a:endParaRPr>
          </a:p>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b="0" i="0" u="none" strike="noStrike" kern="1200" cap="none" spc="0" normalizeH="0" baseline="0" noProof="0" dirty="0">
                <a:ln>
                  <a:noFill/>
                </a:ln>
                <a:solidFill>
                  <a:prstClr val="white">
                    <a:lumMod val="50000"/>
                  </a:prstClr>
                </a:solidFill>
                <a:effectLst/>
                <a:uLnTx/>
                <a:uFillTx/>
                <a:latin typeface="Calibri Light" panose="020F0302020204030204"/>
                <a:cs typeface="+mn-cs"/>
              </a:rPr>
              <a:t> </a:t>
            </a:r>
            <a:r>
              <a:rPr kumimoji="0" lang="en-US" altLang="zh-CN" b="0" i="0" u="none" strike="noStrike" kern="1200" cap="none" spc="0" normalizeH="0" baseline="0" noProof="0" dirty="0">
                <a:ln>
                  <a:noFill/>
                </a:ln>
                <a:solidFill>
                  <a:prstClr val="white">
                    <a:lumMod val="50000"/>
                  </a:prstClr>
                </a:solidFill>
                <a:effectLst/>
                <a:uLnTx/>
                <a:uFillTx/>
                <a:latin typeface="Calibri Light" panose="020F0302020204030204"/>
                <a:cs typeface="+mn-cs"/>
              </a:rPr>
              <a:t>       </a:t>
            </a:r>
            <a:r>
              <a:rPr lang="zh-CN" altLang="en-US" noProof="0" dirty="0">
                <a:ln>
                  <a:noFill/>
                </a:ln>
                <a:solidFill>
                  <a:prstClr val="white">
                    <a:lumMod val="50000"/>
                  </a:prstClr>
                </a:solidFill>
                <a:effectLst/>
                <a:uLnTx/>
                <a:uFillTx/>
                <a:latin typeface="Calibri Light" panose="020F0302020204030204"/>
                <a:sym typeface="+mn-ea"/>
              </a:rPr>
              <a:t>给定 </a:t>
            </a:r>
            <a:r>
              <a:rPr lang="en-US" altLang="zh-CN" noProof="0" dirty="0">
                <a:ln>
                  <a:noFill/>
                </a:ln>
                <a:solidFill>
                  <a:prstClr val="white">
                    <a:lumMod val="50000"/>
                  </a:prstClr>
                </a:solidFill>
                <a:effectLst/>
                <a:uLnTx/>
                <a:uFillTx/>
                <a:latin typeface="Calibri Light" panose="020F0302020204030204"/>
                <a:sym typeface="+mn-ea"/>
              </a:rPr>
              <a:t>R</a:t>
            </a:r>
            <a:r>
              <a:rPr lang="zh-CN" altLang="en-US" noProof="0" dirty="0">
                <a:ln>
                  <a:noFill/>
                </a:ln>
                <a:solidFill>
                  <a:prstClr val="white">
                    <a:lumMod val="50000"/>
                  </a:prstClr>
                </a:solidFill>
                <a:effectLst/>
                <a:uLnTx/>
                <a:uFillTx/>
                <a:latin typeface="Calibri Light" panose="020F0302020204030204"/>
                <a:sym typeface="+mn-ea"/>
              </a:rPr>
              <a:t>NN 模型和一组测试数据的某个段</a:t>
            </a:r>
            <a:r>
              <a:rPr kumimoji="0" lang="zh-CN" altLang="en-US" b="0" i="0" u="none" strike="noStrike" kern="1200" cap="none" spc="0" normalizeH="0" baseline="0" noProof="0" dirty="0">
                <a:ln>
                  <a:noFill/>
                </a:ln>
                <a:solidFill>
                  <a:prstClr val="white">
                    <a:lumMod val="50000"/>
                  </a:prstClr>
                </a:solidFill>
                <a:effectLst/>
                <a:uLnTx/>
                <a:uFillTx/>
                <a:latin typeface="Calibri Light" panose="020F0302020204030204"/>
                <a:cs typeface="+mn-cs"/>
              </a:rPr>
              <a:t>，DeepMutation++提供动态模式</a:t>
            </a:r>
            <a:r>
              <a:rPr kumimoji="0" lang="zh-CN" altLang="en-US" b="0" i="0" u="none" strike="noStrike" kern="1200" cap="none" spc="0" normalizeH="0" baseline="0" noProof="0" dirty="0">
                <a:ln>
                  <a:noFill/>
                </a:ln>
                <a:solidFill>
                  <a:prstClr val="white">
                    <a:lumMod val="50000"/>
                  </a:prstClr>
                </a:solidFill>
                <a:effectLst/>
                <a:uLnTx/>
                <a:uFillTx/>
                <a:latin typeface="Calibri Light" panose="020F0302020204030204"/>
                <a:cs typeface="+mn-cs"/>
              </a:rPr>
              <a:t>分析，该模式基于动态生成变异体的 RNN 模型来分析易受攻击的输入段。最后，DeepMutation++输出</a:t>
            </a:r>
            <a:r>
              <a:rPr lang="zh-CN" altLang="en-US" noProof="0" dirty="0">
                <a:ln>
                  <a:noFill/>
                </a:ln>
                <a:solidFill>
                  <a:prstClr val="white">
                    <a:lumMod val="50000"/>
                  </a:prstClr>
                </a:solidFill>
                <a:effectLst/>
                <a:uLnTx/>
                <a:uFillTx/>
                <a:latin typeface="Calibri Light" panose="020F0302020204030204"/>
                <a:sym typeface="+mn-ea"/>
              </a:rPr>
              <a:t>同时指示测试数据质量和 </a:t>
            </a:r>
            <a:r>
              <a:rPr lang="en-US" altLang="zh-CN" noProof="0" dirty="0">
                <a:ln>
                  <a:noFill/>
                </a:ln>
                <a:solidFill>
                  <a:prstClr val="white">
                    <a:lumMod val="50000"/>
                  </a:prstClr>
                </a:solidFill>
                <a:effectLst/>
                <a:uLnTx/>
                <a:uFillTx/>
                <a:latin typeface="Calibri Light" panose="020F0302020204030204"/>
                <a:sym typeface="+mn-ea"/>
              </a:rPr>
              <a:t>R</a:t>
            </a:r>
            <a:r>
              <a:rPr lang="zh-CN" altLang="en-US" noProof="0" dirty="0">
                <a:ln>
                  <a:noFill/>
                </a:ln>
                <a:solidFill>
                  <a:prstClr val="white">
                    <a:lumMod val="50000"/>
                  </a:prstClr>
                </a:solidFill>
                <a:effectLst/>
                <a:uLnTx/>
                <a:uFillTx/>
                <a:latin typeface="Calibri Light" panose="020F0302020204030204"/>
                <a:sym typeface="+mn-ea"/>
              </a:rPr>
              <a:t>NN 鲁棒性的</a:t>
            </a:r>
            <a:r>
              <a:rPr kumimoji="0" lang="zh-CN" altLang="en-US" b="0" i="0" u="none" strike="noStrike" kern="1200" cap="none" spc="0" normalizeH="0" baseline="0" noProof="0" dirty="0">
                <a:ln>
                  <a:noFill/>
                </a:ln>
                <a:solidFill>
                  <a:prstClr val="white">
                    <a:lumMod val="50000"/>
                  </a:prstClr>
                </a:solidFill>
                <a:effectLst/>
                <a:uLnTx/>
                <a:uFillTx/>
                <a:latin typeface="Calibri Light" panose="020F0302020204030204"/>
                <a:cs typeface="+mn-cs"/>
              </a:rPr>
              <a:t>分析报告。</a:t>
            </a:r>
            <a:endParaRPr kumimoji="0" lang="zh-CN" altLang="en-US" b="0" i="0" u="none" strike="noStrike" kern="1200" cap="none" spc="0" normalizeH="0" baseline="0" noProof="0" dirty="0">
              <a:ln>
                <a:noFill/>
              </a:ln>
              <a:solidFill>
                <a:prstClr val="white">
                  <a:lumMod val="50000"/>
                </a:prstClr>
              </a:solidFill>
              <a:effectLst/>
              <a:uLnTx/>
              <a:uFillTx/>
              <a:latin typeface="Calibri Light" panose="020F0302020204030204"/>
              <a:cs typeface="+mn-cs"/>
            </a:endParaRPr>
          </a:p>
        </p:txBody>
      </p:sp>
    </p:spTree>
  </p:cSld>
  <p:clrMapOvr>
    <a:masterClrMapping/>
  </p:clrMapOvr>
  <p:transition spd="slow">
    <p:push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5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500"/>
                                      </p:stCondLst>
                                      <p:iterate type="lt">
                                        <p:tmPct val="1000"/>
                                      </p:iterate>
                                      <p:childTnLst>
                                        <p:set>
                                          <p:cBhvr>
                                            <p:cTn id="10" dur="1" fill="hold">
                                              <p:stCondLst>
                                                <p:cond delay="0"/>
                                              </p:stCondLst>
                                            </p:cTn>
                                            <p:tgtEl>
                                              <p:spTgt spid="35"/>
                                            </p:tgtEl>
                                            <p:attrNameLst>
                                              <p:attrName>style.visibility</p:attrName>
                                            </p:attrNameLst>
                                          </p:cBhvr>
                                          <p:to>
                                            <p:strVal val="visible"/>
                                          </p:to>
                                        </p:set>
                                        <p:animEffect transition="in" filter="wipe(up)">
                                          <p:cBhvr>
                                            <p:cTn id="11" dur="250"/>
                                            <p:tgtEl>
                                              <p:spTgt spid="35"/>
                                            </p:tgtEl>
                                          </p:cBhvr>
                                        </p:animEffect>
                                      </p:childTnLst>
                                    </p:cTn>
                                  </p:par>
                                  <p:par>
                                    <p:cTn id="12" presetID="22" presetClass="entr" presetSubtype="8" fill="hold" nodeType="withEffect">
                                      <p:stCondLst>
                                        <p:cond delay="1000"/>
                                      </p:stCondLst>
                                      <p:childTnLst>
                                        <p:set>
                                          <p:cBhvr>
                                            <p:cTn id="13" dur="1" fill="hold">
                                              <p:stCondLst>
                                                <p:cond delay="0"/>
                                              </p:stCondLst>
                                            </p:cTn>
                                            <p:tgtEl>
                                              <p:spTgt spid="3"/>
                                            </p:tgtEl>
                                            <p:attrNameLst>
                                              <p:attrName>style.visibility</p:attrName>
                                            </p:attrNameLst>
                                          </p:cBhvr>
                                          <p:to>
                                            <p:strVal val="visible"/>
                                          </p:to>
                                        </p:set>
                                        <p:animEffect transition="in" filter="wipe(left)">
                                          <p:cBhvr>
                                            <p:cTn id="14" dur="17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500"/>
                                      </p:stCondLst>
                                      <p:iterate type="lt">
                                        <p:tmPct val="1000"/>
                                      </p:iterate>
                                      <p:childTnLst>
                                        <p:set>
                                          <p:cBhvr>
                                            <p:cTn id="10" dur="1" fill="hold">
                                              <p:stCondLst>
                                                <p:cond delay="0"/>
                                              </p:stCondLst>
                                            </p:cTn>
                                            <p:tgtEl>
                                              <p:spTgt spid="35"/>
                                            </p:tgtEl>
                                            <p:attrNameLst>
                                              <p:attrName>style.visibility</p:attrName>
                                            </p:attrNameLst>
                                          </p:cBhvr>
                                          <p:to>
                                            <p:strVal val="visible"/>
                                          </p:to>
                                        </p:set>
                                        <p:animEffect transition="in" filter="wipe(up)">
                                          <p:cBhvr>
                                            <p:cTn id="11" dur="250"/>
                                            <p:tgtEl>
                                              <p:spTgt spid="35"/>
                                            </p:tgtEl>
                                          </p:cBhvr>
                                        </p:animEffect>
                                      </p:childTnLst>
                                    </p:cTn>
                                  </p:par>
                                  <p:par>
                                    <p:cTn id="12" presetID="22" presetClass="entr" presetSubtype="8" fill="hold" nodeType="withEffect">
                                      <p:stCondLst>
                                        <p:cond delay="1000"/>
                                      </p:stCondLst>
                                      <p:childTnLst>
                                        <p:set>
                                          <p:cBhvr>
                                            <p:cTn id="13" dur="1" fill="hold">
                                              <p:stCondLst>
                                                <p:cond delay="0"/>
                                              </p:stCondLst>
                                            </p:cTn>
                                            <p:tgtEl>
                                              <p:spTgt spid="3"/>
                                            </p:tgtEl>
                                            <p:attrNameLst>
                                              <p:attrName>style.visibility</p:attrName>
                                            </p:attrNameLst>
                                          </p:cBhvr>
                                          <p:to>
                                            <p:strVal val="visible"/>
                                          </p:to>
                                        </p:set>
                                        <p:animEffect transition="in" filter="wipe(left)">
                                          <p:cBhvr>
                                            <p:cTn id="14" dur="17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矩形 90"/>
          <p:cNvSpPr/>
          <p:nvPr/>
        </p:nvSpPr>
        <p:spPr>
          <a:xfrm>
            <a:off x="7726045" y="1245235"/>
            <a:ext cx="2781935" cy="398780"/>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white">
                    <a:lumMod val="50000"/>
                  </a:prstClr>
                </a:solidFill>
                <a:effectLst/>
                <a:uLnTx/>
                <a:uFillTx/>
                <a:latin typeface="Calibri Light" panose="020F0302020204030204"/>
                <a:cs typeface="+mn-cs"/>
              </a:rPr>
              <a:t>9</a:t>
            </a:r>
            <a:r>
              <a:rPr kumimoji="0" lang="zh-CN" altLang="en-US" sz="2000" b="0" i="0" u="none" strike="noStrike" kern="1200" cap="none" spc="0" normalizeH="0" baseline="0" noProof="0" dirty="0">
                <a:ln>
                  <a:noFill/>
                </a:ln>
                <a:solidFill>
                  <a:prstClr val="white">
                    <a:lumMod val="50000"/>
                  </a:prstClr>
                </a:solidFill>
                <a:effectLst/>
                <a:uLnTx/>
                <a:uFillTx/>
                <a:latin typeface="Calibri Light" panose="020F0302020204030204"/>
                <a:cs typeface="+mn-cs"/>
              </a:rPr>
              <a:t>种</a:t>
            </a:r>
            <a:r>
              <a:rPr kumimoji="0" lang="en-US" altLang="zh-CN" sz="2000" b="0" i="0" u="none" strike="noStrike" kern="1200" cap="none" spc="0" normalizeH="0" baseline="0" noProof="0" dirty="0">
                <a:ln>
                  <a:noFill/>
                </a:ln>
                <a:solidFill>
                  <a:prstClr val="white">
                    <a:lumMod val="50000"/>
                  </a:prstClr>
                </a:solidFill>
                <a:effectLst/>
                <a:uLnTx/>
                <a:uFillTx/>
                <a:latin typeface="Calibri Light" panose="020F0302020204030204"/>
                <a:cs typeface="+mn-cs"/>
              </a:rPr>
              <a:t>RNN</a:t>
            </a:r>
            <a:r>
              <a:rPr kumimoji="0" lang="zh-CN" altLang="en-US" sz="2000" b="0" i="0" u="none" strike="noStrike" kern="1200" cap="none" spc="0" normalizeH="0" baseline="0" noProof="0" dirty="0">
                <a:ln>
                  <a:noFill/>
                </a:ln>
                <a:solidFill>
                  <a:prstClr val="white">
                    <a:lumMod val="50000"/>
                  </a:prstClr>
                </a:solidFill>
                <a:effectLst/>
                <a:uLnTx/>
                <a:uFillTx/>
                <a:latin typeface="Calibri Light" panose="020F0302020204030204"/>
                <a:cs typeface="+mn-cs"/>
              </a:rPr>
              <a:t>编译算子</a:t>
            </a:r>
            <a:endParaRPr kumimoji="0" lang="zh-CN" altLang="en-US" sz="2000" b="0" i="0" u="none" strike="noStrike" kern="1200" cap="none" spc="0" normalizeH="0" baseline="0" noProof="0" dirty="0">
              <a:ln>
                <a:noFill/>
              </a:ln>
              <a:solidFill>
                <a:prstClr val="white">
                  <a:lumMod val="50000"/>
                </a:prstClr>
              </a:solidFill>
              <a:effectLst/>
              <a:uLnTx/>
              <a:uFillTx/>
              <a:latin typeface="Calibri Light" panose="020F0302020204030204"/>
              <a:cs typeface="+mn-cs"/>
            </a:endParaRPr>
          </a:p>
        </p:txBody>
      </p:sp>
      <p:grpSp>
        <p:nvGrpSpPr>
          <p:cNvPr id="6" name="组合 5"/>
          <p:cNvGrpSpPr/>
          <p:nvPr/>
        </p:nvGrpSpPr>
        <p:grpSpPr>
          <a:xfrm>
            <a:off x="49530" y="3537585"/>
            <a:ext cx="12217400" cy="4532630"/>
            <a:chOff x="-41" y="3805"/>
            <a:chExt cx="19240" cy="7138"/>
          </a:xfrm>
        </p:grpSpPr>
        <p:sp>
          <p:nvSpPr>
            <p:cNvPr id="95" name="Freeform 74"/>
            <p:cNvSpPr/>
            <p:nvPr/>
          </p:nvSpPr>
          <p:spPr bwMode="auto">
            <a:xfrm>
              <a:off x="-18" y="4145"/>
              <a:ext cx="19205" cy="3803"/>
            </a:xfrm>
            <a:custGeom>
              <a:avLst/>
              <a:gdLst>
                <a:gd name="T0" fmla="*/ 0 w 1479"/>
                <a:gd name="T1" fmla="*/ 205 h 292"/>
                <a:gd name="T2" fmla="*/ 233 w 1479"/>
                <a:gd name="T3" fmla="*/ 205 h 292"/>
                <a:gd name="T4" fmla="*/ 478 w 1479"/>
                <a:gd name="T5" fmla="*/ 176 h 292"/>
                <a:gd name="T6" fmla="*/ 638 w 1479"/>
                <a:gd name="T7" fmla="*/ 193 h 292"/>
                <a:gd name="T8" fmla="*/ 850 w 1479"/>
                <a:gd name="T9" fmla="*/ 206 h 292"/>
                <a:gd name="T10" fmla="*/ 1028 w 1479"/>
                <a:gd name="T11" fmla="*/ 146 h 292"/>
                <a:gd name="T12" fmla="*/ 1223 w 1479"/>
                <a:gd name="T13" fmla="*/ 182 h 292"/>
                <a:gd name="T14" fmla="*/ 1479 w 1479"/>
                <a:gd name="T15" fmla="*/ 193 h 2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92">
                  <a:moveTo>
                    <a:pt x="0" y="205"/>
                  </a:moveTo>
                  <a:cubicBezTo>
                    <a:pt x="0" y="205"/>
                    <a:pt x="130" y="291"/>
                    <a:pt x="233" y="205"/>
                  </a:cubicBezTo>
                  <a:cubicBezTo>
                    <a:pt x="337" y="120"/>
                    <a:pt x="361" y="51"/>
                    <a:pt x="478" y="176"/>
                  </a:cubicBezTo>
                  <a:cubicBezTo>
                    <a:pt x="478" y="176"/>
                    <a:pt x="543" y="262"/>
                    <a:pt x="638" y="193"/>
                  </a:cubicBezTo>
                  <a:cubicBezTo>
                    <a:pt x="732" y="124"/>
                    <a:pt x="822" y="183"/>
                    <a:pt x="850" y="206"/>
                  </a:cubicBezTo>
                  <a:cubicBezTo>
                    <a:pt x="878" y="229"/>
                    <a:pt x="952" y="292"/>
                    <a:pt x="1028" y="146"/>
                  </a:cubicBezTo>
                  <a:cubicBezTo>
                    <a:pt x="1104" y="0"/>
                    <a:pt x="1165" y="91"/>
                    <a:pt x="1223" y="182"/>
                  </a:cubicBezTo>
                  <a:cubicBezTo>
                    <a:pt x="1281" y="272"/>
                    <a:pt x="1421" y="238"/>
                    <a:pt x="1479" y="193"/>
                  </a:cubicBezTo>
                </a:path>
              </a:pathLst>
            </a:custGeom>
            <a:noFill/>
            <a:ln w="7938" cap="flat">
              <a:solidFill>
                <a:srgbClr val="C3C3C2"/>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93" name="Freeform 72"/>
            <p:cNvSpPr/>
            <p:nvPr/>
          </p:nvSpPr>
          <p:spPr bwMode="auto">
            <a:xfrm>
              <a:off x="-18" y="3805"/>
              <a:ext cx="19205" cy="4195"/>
            </a:xfrm>
            <a:custGeom>
              <a:avLst/>
              <a:gdLst>
                <a:gd name="T0" fmla="*/ 0 w 1479"/>
                <a:gd name="T1" fmla="*/ 226 h 322"/>
                <a:gd name="T2" fmla="*/ 236 w 1479"/>
                <a:gd name="T3" fmla="*/ 226 h 322"/>
                <a:gd name="T4" fmla="*/ 480 w 1479"/>
                <a:gd name="T5" fmla="*/ 194 h 322"/>
                <a:gd name="T6" fmla="*/ 640 w 1479"/>
                <a:gd name="T7" fmla="*/ 213 h 322"/>
                <a:gd name="T8" fmla="*/ 855 w 1479"/>
                <a:gd name="T9" fmla="*/ 228 h 322"/>
                <a:gd name="T10" fmla="*/ 1031 w 1479"/>
                <a:gd name="T11" fmla="*/ 161 h 322"/>
                <a:gd name="T12" fmla="*/ 1221 w 1479"/>
                <a:gd name="T13" fmla="*/ 201 h 322"/>
                <a:gd name="T14" fmla="*/ 1479 w 1479"/>
                <a:gd name="T15" fmla="*/ 213 h 3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322">
                  <a:moveTo>
                    <a:pt x="0" y="226"/>
                  </a:moveTo>
                  <a:cubicBezTo>
                    <a:pt x="0" y="226"/>
                    <a:pt x="121" y="321"/>
                    <a:pt x="236" y="226"/>
                  </a:cubicBezTo>
                  <a:cubicBezTo>
                    <a:pt x="351" y="132"/>
                    <a:pt x="351" y="56"/>
                    <a:pt x="480" y="194"/>
                  </a:cubicBezTo>
                  <a:cubicBezTo>
                    <a:pt x="480" y="194"/>
                    <a:pt x="536" y="289"/>
                    <a:pt x="640" y="213"/>
                  </a:cubicBezTo>
                  <a:cubicBezTo>
                    <a:pt x="744" y="137"/>
                    <a:pt x="824" y="202"/>
                    <a:pt x="855" y="228"/>
                  </a:cubicBezTo>
                  <a:cubicBezTo>
                    <a:pt x="885" y="253"/>
                    <a:pt x="947" y="322"/>
                    <a:pt x="1031" y="161"/>
                  </a:cubicBezTo>
                  <a:cubicBezTo>
                    <a:pt x="1115" y="0"/>
                    <a:pt x="1157" y="101"/>
                    <a:pt x="1221" y="201"/>
                  </a:cubicBezTo>
                  <a:cubicBezTo>
                    <a:pt x="1285" y="301"/>
                    <a:pt x="1415" y="264"/>
                    <a:pt x="1479" y="213"/>
                  </a:cubicBezTo>
                </a:path>
              </a:pathLst>
            </a:custGeom>
            <a:noFill/>
            <a:ln w="7938" cap="flat">
              <a:solidFill>
                <a:srgbClr val="C0BFB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94" name="Freeform 73"/>
            <p:cNvSpPr/>
            <p:nvPr/>
          </p:nvSpPr>
          <p:spPr bwMode="auto">
            <a:xfrm>
              <a:off x="-18" y="3975"/>
              <a:ext cx="19205" cy="4000"/>
            </a:xfrm>
            <a:custGeom>
              <a:avLst/>
              <a:gdLst>
                <a:gd name="T0" fmla="*/ 0 w 1479"/>
                <a:gd name="T1" fmla="*/ 216 h 307"/>
                <a:gd name="T2" fmla="*/ 235 w 1479"/>
                <a:gd name="T3" fmla="*/ 216 h 307"/>
                <a:gd name="T4" fmla="*/ 479 w 1479"/>
                <a:gd name="T5" fmla="*/ 185 h 307"/>
                <a:gd name="T6" fmla="*/ 639 w 1479"/>
                <a:gd name="T7" fmla="*/ 203 h 307"/>
                <a:gd name="T8" fmla="*/ 852 w 1479"/>
                <a:gd name="T9" fmla="*/ 217 h 307"/>
                <a:gd name="T10" fmla="*/ 1029 w 1479"/>
                <a:gd name="T11" fmla="*/ 153 h 307"/>
                <a:gd name="T12" fmla="*/ 1222 w 1479"/>
                <a:gd name="T13" fmla="*/ 191 h 307"/>
                <a:gd name="T14" fmla="*/ 1479 w 1479"/>
                <a:gd name="T15" fmla="*/ 203 h 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307">
                  <a:moveTo>
                    <a:pt x="0" y="216"/>
                  </a:moveTo>
                  <a:cubicBezTo>
                    <a:pt x="0" y="216"/>
                    <a:pt x="126" y="306"/>
                    <a:pt x="235" y="216"/>
                  </a:cubicBezTo>
                  <a:cubicBezTo>
                    <a:pt x="344" y="126"/>
                    <a:pt x="356" y="53"/>
                    <a:pt x="479" y="185"/>
                  </a:cubicBezTo>
                  <a:cubicBezTo>
                    <a:pt x="479" y="185"/>
                    <a:pt x="540" y="275"/>
                    <a:pt x="639" y="203"/>
                  </a:cubicBezTo>
                  <a:cubicBezTo>
                    <a:pt x="738" y="131"/>
                    <a:pt x="823" y="193"/>
                    <a:pt x="852" y="217"/>
                  </a:cubicBezTo>
                  <a:cubicBezTo>
                    <a:pt x="882" y="241"/>
                    <a:pt x="949" y="307"/>
                    <a:pt x="1029" y="153"/>
                  </a:cubicBezTo>
                  <a:cubicBezTo>
                    <a:pt x="1109" y="0"/>
                    <a:pt x="1161" y="96"/>
                    <a:pt x="1222" y="191"/>
                  </a:cubicBezTo>
                  <a:cubicBezTo>
                    <a:pt x="1283" y="287"/>
                    <a:pt x="1418" y="251"/>
                    <a:pt x="1479" y="203"/>
                  </a:cubicBezTo>
                </a:path>
              </a:pathLst>
            </a:custGeom>
            <a:noFill/>
            <a:ln w="7938" cap="flat">
              <a:solidFill>
                <a:srgbClr val="C2C1C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60" name="Freeform 75"/>
            <p:cNvSpPr/>
            <p:nvPr/>
          </p:nvSpPr>
          <p:spPr bwMode="auto">
            <a:xfrm>
              <a:off x="-18" y="4313"/>
              <a:ext cx="19205" cy="3598"/>
            </a:xfrm>
            <a:custGeom>
              <a:avLst/>
              <a:gdLst>
                <a:gd name="T0" fmla="*/ 0 w 1479"/>
                <a:gd name="T1" fmla="*/ 195 h 276"/>
                <a:gd name="T2" fmla="*/ 232 w 1479"/>
                <a:gd name="T3" fmla="*/ 195 h 276"/>
                <a:gd name="T4" fmla="*/ 478 w 1479"/>
                <a:gd name="T5" fmla="*/ 167 h 276"/>
                <a:gd name="T6" fmla="*/ 636 w 1479"/>
                <a:gd name="T7" fmla="*/ 183 h 276"/>
                <a:gd name="T8" fmla="*/ 848 w 1479"/>
                <a:gd name="T9" fmla="*/ 195 h 276"/>
                <a:gd name="T10" fmla="*/ 1026 w 1479"/>
                <a:gd name="T11" fmla="*/ 138 h 276"/>
                <a:gd name="T12" fmla="*/ 1224 w 1479"/>
                <a:gd name="T13" fmla="*/ 172 h 276"/>
                <a:gd name="T14" fmla="*/ 1479 w 1479"/>
                <a:gd name="T15" fmla="*/ 182 h 2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76">
                  <a:moveTo>
                    <a:pt x="0" y="195"/>
                  </a:moveTo>
                  <a:cubicBezTo>
                    <a:pt x="0" y="195"/>
                    <a:pt x="134" y="276"/>
                    <a:pt x="232" y="195"/>
                  </a:cubicBezTo>
                  <a:cubicBezTo>
                    <a:pt x="330" y="114"/>
                    <a:pt x="367" y="48"/>
                    <a:pt x="478" y="167"/>
                  </a:cubicBezTo>
                  <a:cubicBezTo>
                    <a:pt x="478" y="167"/>
                    <a:pt x="547" y="248"/>
                    <a:pt x="636" y="183"/>
                  </a:cubicBezTo>
                  <a:cubicBezTo>
                    <a:pt x="726" y="118"/>
                    <a:pt x="822" y="174"/>
                    <a:pt x="848" y="195"/>
                  </a:cubicBezTo>
                  <a:cubicBezTo>
                    <a:pt x="874" y="217"/>
                    <a:pt x="954" y="276"/>
                    <a:pt x="1026" y="138"/>
                  </a:cubicBezTo>
                  <a:cubicBezTo>
                    <a:pt x="1098" y="0"/>
                    <a:pt x="1169" y="87"/>
                    <a:pt x="1224" y="172"/>
                  </a:cubicBezTo>
                  <a:cubicBezTo>
                    <a:pt x="1279" y="258"/>
                    <a:pt x="1424" y="226"/>
                    <a:pt x="1479" y="182"/>
                  </a:cubicBezTo>
                </a:path>
              </a:pathLst>
            </a:custGeom>
            <a:noFill/>
            <a:ln w="7938" cap="flat">
              <a:solidFill>
                <a:srgbClr val="C5C5C4"/>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61" name="Freeform 76"/>
            <p:cNvSpPr/>
            <p:nvPr/>
          </p:nvSpPr>
          <p:spPr bwMode="auto">
            <a:xfrm>
              <a:off x="-18" y="4483"/>
              <a:ext cx="19205" cy="3400"/>
            </a:xfrm>
            <a:custGeom>
              <a:avLst/>
              <a:gdLst>
                <a:gd name="T0" fmla="*/ 0 w 1479"/>
                <a:gd name="T1" fmla="*/ 184 h 261"/>
                <a:gd name="T2" fmla="*/ 231 w 1479"/>
                <a:gd name="T3" fmla="*/ 184 h 261"/>
                <a:gd name="T4" fmla="*/ 477 w 1479"/>
                <a:gd name="T5" fmla="*/ 158 h 261"/>
                <a:gd name="T6" fmla="*/ 635 w 1479"/>
                <a:gd name="T7" fmla="*/ 173 h 261"/>
                <a:gd name="T8" fmla="*/ 846 w 1479"/>
                <a:gd name="T9" fmla="*/ 185 h 261"/>
                <a:gd name="T10" fmla="*/ 1025 w 1479"/>
                <a:gd name="T11" fmla="*/ 131 h 261"/>
                <a:gd name="T12" fmla="*/ 1225 w 1479"/>
                <a:gd name="T13" fmla="*/ 163 h 261"/>
                <a:gd name="T14" fmla="*/ 1479 w 1479"/>
                <a:gd name="T15" fmla="*/ 172 h 2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61">
                  <a:moveTo>
                    <a:pt x="0" y="184"/>
                  </a:moveTo>
                  <a:cubicBezTo>
                    <a:pt x="0" y="184"/>
                    <a:pt x="138" y="261"/>
                    <a:pt x="231" y="184"/>
                  </a:cubicBezTo>
                  <a:cubicBezTo>
                    <a:pt x="324" y="108"/>
                    <a:pt x="372" y="46"/>
                    <a:pt x="477" y="158"/>
                  </a:cubicBezTo>
                  <a:cubicBezTo>
                    <a:pt x="477" y="158"/>
                    <a:pt x="551" y="235"/>
                    <a:pt x="635" y="173"/>
                  </a:cubicBezTo>
                  <a:cubicBezTo>
                    <a:pt x="719" y="112"/>
                    <a:pt x="821" y="164"/>
                    <a:pt x="846" y="185"/>
                  </a:cubicBezTo>
                  <a:cubicBezTo>
                    <a:pt x="871" y="205"/>
                    <a:pt x="957" y="261"/>
                    <a:pt x="1025" y="131"/>
                  </a:cubicBezTo>
                  <a:cubicBezTo>
                    <a:pt x="1093" y="0"/>
                    <a:pt x="1173" y="82"/>
                    <a:pt x="1225" y="163"/>
                  </a:cubicBezTo>
                  <a:cubicBezTo>
                    <a:pt x="1277" y="244"/>
                    <a:pt x="1427" y="213"/>
                    <a:pt x="1479" y="172"/>
                  </a:cubicBezTo>
                </a:path>
              </a:pathLst>
            </a:custGeom>
            <a:noFill/>
            <a:ln w="7938" cap="flat">
              <a:solidFill>
                <a:srgbClr val="C7C7C6"/>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grpSp>
          <p:nvGrpSpPr>
            <p:cNvPr id="5" name="组合 4"/>
            <p:cNvGrpSpPr/>
            <p:nvPr/>
          </p:nvGrpSpPr>
          <p:grpSpPr>
            <a:xfrm>
              <a:off x="-41" y="4653"/>
              <a:ext cx="19240" cy="6291"/>
              <a:chOff x="-41" y="4653"/>
              <a:chExt cx="19240" cy="6291"/>
            </a:xfrm>
          </p:grpSpPr>
          <p:pic>
            <p:nvPicPr>
              <p:cNvPr id="68" name="图片 67"/>
              <p:cNvPicPr>
                <a:picLocks noChangeAspect="1"/>
              </p:cNvPicPr>
              <p:nvPr/>
            </p:nvPicPr>
            <p:blipFill>
              <a:blip r:embed="rId1"/>
              <a:stretch>
                <a:fillRect/>
              </a:stretch>
            </p:blipFill>
            <p:spPr>
              <a:xfrm>
                <a:off x="-41" y="7453"/>
                <a:ext cx="19228" cy="3457"/>
              </a:xfrm>
              <a:prstGeom prst="rect">
                <a:avLst/>
              </a:prstGeom>
            </p:spPr>
          </p:pic>
          <p:sp>
            <p:nvSpPr>
              <p:cNvPr id="92" name="AutoShape 70"/>
              <p:cNvSpPr>
                <a:spLocks noChangeAspect="1" noChangeArrowheads="1" noTextEdit="1"/>
              </p:cNvSpPr>
              <p:nvPr/>
            </p:nvSpPr>
            <p:spPr bwMode="auto">
              <a:xfrm>
                <a:off x="-5" y="4795"/>
                <a:ext cx="19205" cy="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62" name="Freeform 77"/>
              <p:cNvSpPr/>
              <p:nvPr/>
            </p:nvSpPr>
            <p:spPr bwMode="auto">
              <a:xfrm>
                <a:off x="-18" y="4653"/>
                <a:ext cx="19205" cy="3205"/>
              </a:xfrm>
              <a:custGeom>
                <a:avLst/>
                <a:gdLst>
                  <a:gd name="T0" fmla="*/ 0 w 1479"/>
                  <a:gd name="T1" fmla="*/ 174 h 246"/>
                  <a:gd name="T2" fmla="*/ 230 w 1479"/>
                  <a:gd name="T3" fmla="*/ 174 h 246"/>
                  <a:gd name="T4" fmla="*/ 476 w 1479"/>
                  <a:gd name="T5" fmla="*/ 149 h 246"/>
                  <a:gd name="T6" fmla="*/ 634 w 1479"/>
                  <a:gd name="T7" fmla="*/ 163 h 246"/>
                  <a:gd name="T8" fmla="*/ 843 w 1479"/>
                  <a:gd name="T9" fmla="*/ 174 h 246"/>
                  <a:gd name="T10" fmla="*/ 1023 w 1479"/>
                  <a:gd name="T11" fmla="*/ 123 h 246"/>
                  <a:gd name="T12" fmla="*/ 1226 w 1479"/>
                  <a:gd name="T13" fmla="*/ 153 h 246"/>
                  <a:gd name="T14" fmla="*/ 1479 w 1479"/>
                  <a:gd name="T15" fmla="*/ 162 h 2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46">
                    <a:moveTo>
                      <a:pt x="0" y="174"/>
                    </a:moveTo>
                    <a:cubicBezTo>
                      <a:pt x="0" y="174"/>
                      <a:pt x="142" y="246"/>
                      <a:pt x="230" y="174"/>
                    </a:cubicBezTo>
                    <a:cubicBezTo>
                      <a:pt x="317" y="102"/>
                      <a:pt x="378" y="43"/>
                      <a:pt x="476" y="149"/>
                    </a:cubicBezTo>
                    <a:cubicBezTo>
                      <a:pt x="476" y="149"/>
                      <a:pt x="555" y="221"/>
                      <a:pt x="634" y="163"/>
                    </a:cubicBezTo>
                    <a:cubicBezTo>
                      <a:pt x="713" y="105"/>
                      <a:pt x="820" y="155"/>
                      <a:pt x="843" y="174"/>
                    </a:cubicBezTo>
                    <a:cubicBezTo>
                      <a:pt x="867" y="193"/>
                      <a:pt x="959" y="246"/>
                      <a:pt x="1023" y="123"/>
                    </a:cubicBezTo>
                    <a:cubicBezTo>
                      <a:pt x="1087" y="0"/>
                      <a:pt x="1177" y="77"/>
                      <a:pt x="1226" y="153"/>
                    </a:cubicBezTo>
                    <a:cubicBezTo>
                      <a:pt x="1275" y="229"/>
                      <a:pt x="1430" y="201"/>
                      <a:pt x="1479" y="162"/>
                    </a:cubicBezTo>
                  </a:path>
                </a:pathLst>
              </a:custGeom>
              <a:noFill/>
              <a:ln w="7938" cap="flat">
                <a:solidFill>
                  <a:srgbClr val="C9C8C8"/>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63" name="Freeform 78"/>
              <p:cNvSpPr/>
              <p:nvPr/>
            </p:nvSpPr>
            <p:spPr bwMode="auto">
              <a:xfrm>
                <a:off x="-18" y="4823"/>
                <a:ext cx="19205" cy="3010"/>
              </a:xfrm>
              <a:custGeom>
                <a:avLst/>
                <a:gdLst>
                  <a:gd name="T0" fmla="*/ 0 w 1479"/>
                  <a:gd name="T1" fmla="*/ 164 h 231"/>
                  <a:gd name="T2" fmla="*/ 228 w 1479"/>
                  <a:gd name="T3" fmla="*/ 163 h 231"/>
                  <a:gd name="T4" fmla="*/ 475 w 1479"/>
                  <a:gd name="T5" fmla="*/ 140 h 231"/>
                  <a:gd name="T6" fmla="*/ 633 w 1479"/>
                  <a:gd name="T7" fmla="*/ 153 h 231"/>
                  <a:gd name="T8" fmla="*/ 841 w 1479"/>
                  <a:gd name="T9" fmla="*/ 163 h 231"/>
                  <a:gd name="T10" fmla="*/ 1022 w 1479"/>
                  <a:gd name="T11" fmla="*/ 115 h 231"/>
                  <a:gd name="T12" fmla="*/ 1227 w 1479"/>
                  <a:gd name="T13" fmla="*/ 144 h 231"/>
                  <a:gd name="T14" fmla="*/ 1479 w 1479"/>
                  <a:gd name="T15" fmla="*/ 152 h 2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31">
                    <a:moveTo>
                      <a:pt x="0" y="164"/>
                    </a:moveTo>
                    <a:cubicBezTo>
                      <a:pt x="0" y="164"/>
                      <a:pt x="146" y="231"/>
                      <a:pt x="228" y="163"/>
                    </a:cubicBezTo>
                    <a:cubicBezTo>
                      <a:pt x="310" y="96"/>
                      <a:pt x="383" y="41"/>
                      <a:pt x="475" y="140"/>
                    </a:cubicBezTo>
                    <a:cubicBezTo>
                      <a:pt x="475" y="140"/>
                      <a:pt x="558" y="207"/>
                      <a:pt x="633" y="153"/>
                    </a:cubicBezTo>
                    <a:cubicBezTo>
                      <a:pt x="707" y="99"/>
                      <a:pt x="819" y="145"/>
                      <a:pt x="841" y="163"/>
                    </a:cubicBezTo>
                    <a:cubicBezTo>
                      <a:pt x="863" y="181"/>
                      <a:pt x="962" y="231"/>
                      <a:pt x="1022" y="115"/>
                    </a:cubicBezTo>
                    <a:cubicBezTo>
                      <a:pt x="1082" y="0"/>
                      <a:pt x="1181" y="72"/>
                      <a:pt x="1227" y="144"/>
                    </a:cubicBezTo>
                    <a:cubicBezTo>
                      <a:pt x="1273" y="215"/>
                      <a:pt x="1433" y="188"/>
                      <a:pt x="1479" y="152"/>
                    </a:cubicBezTo>
                  </a:path>
                </a:pathLst>
              </a:custGeom>
              <a:noFill/>
              <a:ln w="7938" cap="flat">
                <a:solidFill>
                  <a:srgbClr val="CBCACA"/>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65" name="Freeform 79"/>
              <p:cNvSpPr/>
              <p:nvPr/>
            </p:nvSpPr>
            <p:spPr bwMode="auto">
              <a:xfrm>
                <a:off x="-18" y="4990"/>
                <a:ext cx="19205" cy="2815"/>
              </a:xfrm>
              <a:custGeom>
                <a:avLst/>
                <a:gdLst>
                  <a:gd name="T0" fmla="*/ 0 w 1479"/>
                  <a:gd name="T1" fmla="*/ 153 h 216"/>
                  <a:gd name="T2" fmla="*/ 227 w 1479"/>
                  <a:gd name="T3" fmla="*/ 152 h 216"/>
                  <a:gd name="T4" fmla="*/ 475 w 1479"/>
                  <a:gd name="T5" fmla="*/ 131 h 216"/>
                  <a:gd name="T6" fmla="*/ 632 w 1479"/>
                  <a:gd name="T7" fmla="*/ 143 h 216"/>
                  <a:gd name="T8" fmla="*/ 839 w 1479"/>
                  <a:gd name="T9" fmla="*/ 152 h 216"/>
                  <a:gd name="T10" fmla="*/ 1021 w 1479"/>
                  <a:gd name="T11" fmla="*/ 107 h 216"/>
                  <a:gd name="T12" fmla="*/ 1228 w 1479"/>
                  <a:gd name="T13" fmla="*/ 134 h 216"/>
                  <a:gd name="T14" fmla="*/ 1479 w 1479"/>
                  <a:gd name="T15" fmla="*/ 141 h 2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16">
                    <a:moveTo>
                      <a:pt x="0" y="153"/>
                    </a:moveTo>
                    <a:cubicBezTo>
                      <a:pt x="0" y="153"/>
                      <a:pt x="151" y="216"/>
                      <a:pt x="227" y="152"/>
                    </a:cubicBezTo>
                    <a:cubicBezTo>
                      <a:pt x="303" y="89"/>
                      <a:pt x="388" y="38"/>
                      <a:pt x="475" y="131"/>
                    </a:cubicBezTo>
                    <a:cubicBezTo>
                      <a:pt x="475" y="131"/>
                      <a:pt x="562" y="194"/>
                      <a:pt x="632" y="143"/>
                    </a:cubicBezTo>
                    <a:cubicBezTo>
                      <a:pt x="701" y="92"/>
                      <a:pt x="819" y="135"/>
                      <a:pt x="839" y="152"/>
                    </a:cubicBezTo>
                    <a:cubicBezTo>
                      <a:pt x="859" y="169"/>
                      <a:pt x="965" y="215"/>
                      <a:pt x="1021" y="107"/>
                    </a:cubicBezTo>
                    <a:cubicBezTo>
                      <a:pt x="1077" y="0"/>
                      <a:pt x="1185" y="67"/>
                      <a:pt x="1228" y="134"/>
                    </a:cubicBezTo>
                    <a:cubicBezTo>
                      <a:pt x="1270" y="200"/>
                      <a:pt x="1436" y="175"/>
                      <a:pt x="1479" y="141"/>
                    </a:cubicBezTo>
                  </a:path>
                </a:pathLst>
              </a:custGeom>
              <a:noFill/>
              <a:ln w="7938" cap="flat">
                <a:solidFill>
                  <a:srgbClr val="CDCCCC"/>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66" name="Freeform 80"/>
              <p:cNvSpPr/>
              <p:nvPr/>
            </p:nvSpPr>
            <p:spPr bwMode="auto">
              <a:xfrm>
                <a:off x="-18" y="5160"/>
                <a:ext cx="19205" cy="2620"/>
              </a:xfrm>
              <a:custGeom>
                <a:avLst/>
                <a:gdLst>
                  <a:gd name="T0" fmla="*/ 0 w 1479"/>
                  <a:gd name="T1" fmla="*/ 142 h 201"/>
                  <a:gd name="T2" fmla="*/ 226 w 1479"/>
                  <a:gd name="T3" fmla="*/ 142 h 201"/>
                  <a:gd name="T4" fmla="*/ 474 w 1479"/>
                  <a:gd name="T5" fmla="*/ 122 h 201"/>
                  <a:gd name="T6" fmla="*/ 630 w 1479"/>
                  <a:gd name="T7" fmla="*/ 133 h 201"/>
                  <a:gd name="T8" fmla="*/ 837 w 1479"/>
                  <a:gd name="T9" fmla="*/ 142 h 201"/>
                  <a:gd name="T10" fmla="*/ 1019 w 1479"/>
                  <a:gd name="T11" fmla="*/ 100 h 201"/>
                  <a:gd name="T12" fmla="*/ 1229 w 1479"/>
                  <a:gd name="T13" fmla="*/ 124 h 201"/>
                  <a:gd name="T14" fmla="*/ 1479 w 1479"/>
                  <a:gd name="T15" fmla="*/ 131 h 2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01">
                    <a:moveTo>
                      <a:pt x="0" y="142"/>
                    </a:moveTo>
                    <a:cubicBezTo>
                      <a:pt x="0" y="142"/>
                      <a:pt x="155" y="201"/>
                      <a:pt x="226" y="142"/>
                    </a:cubicBezTo>
                    <a:cubicBezTo>
                      <a:pt x="297" y="83"/>
                      <a:pt x="394" y="36"/>
                      <a:pt x="474" y="122"/>
                    </a:cubicBezTo>
                    <a:cubicBezTo>
                      <a:pt x="474" y="122"/>
                      <a:pt x="566" y="180"/>
                      <a:pt x="630" y="133"/>
                    </a:cubicBezTo>
                    <a:cubicBezTo>
                      <a:pt x="695" y="86"/>
                      <a:pt x="818" y="126"/>
                      <a:pt x="837" y="142"/>
                    </a:cubicBezTo>
                    <a:cubicBezTo>
                      <a:pt x="856" y="157"/>
                      <a:pt x="967" y="200"/>
                      <a:pt x="1019" y="100"/>
                    </a:cubicBezTo>
                    <a:cubicBezTo>
                      <a:pt x="1071" y="0"/>
                      <a:pt x="1189" y="62"/>
                      <a:pt x="1229" y="124"/>
                    </a:cubicBezTo>
                    <a:cubicBezTo>
                      <a:pt x="1268" y="186"/>
                      <a:pt x="1439" y="162"/>
                      <a:pt x="1479" y="131"/>
                    </a:cubicBezTo>
                  </a:path>
                </a:pathLst>
              </a:custGeom>
              <a:noFill/>
              <a:ln w="7938" cap="flat">
                <a:solidFill>
                  <a:srgbClr val="CFCECE"/>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67" name="Freeform 81"/>
              <p:cNvSpPr/>
              <p:nvPr/>
            </p:nvSpPr>
            <p:spPr bwMode="auto">
              <a:xfrm>
                <a:off x="-18" y="5330"/>
                <a:ext cx="19205" cy="2410"/>
              </a:xfrm>
              <a:custGeom>
                <a:avLst/>
                <a:gdLst>
                  <a:gd name="T0" fmla="*/ 0 w 1479"/>
                  <a:gd name="T1" fmla="*/ 132 h 185"/>
                  <a:gd name="T2" fmla="*/ 224 w 1479"/>
                  <a:gd name="T3" fmla="*/ 131 h 185"/>
                  <a:gd name="T4" fmla="*/ 473 w 1479"/>
                  <a:gd name="T5" fmla="*/ 112 h 185"/>
                  <a:gd name="T6" fmla="*/ 629 w 1479"/>
                  <a:gd name="T7" fmla="*/ 123 h 185"/>
                  <a:gd name="T8" fmla="*/ 835 w 1479"/>
                  <a:gd name="T9" fmla="*/ 131 h 185"/>
                  <a:gd name="T10" fmla="*/ 1018 w 1479"/>
                  <a:gd name="T11" fmla="*/ 92 h 185"/>
                  <a:gd name="T12" fmla="*/ 1230 w 1479"/>
                  <a:gd name="T13" fmla="*/ 115 h 185"/>
                  <a:gd name="T14" fmla="*/ 1479 w 1479"/>
                  <a:gd name="T15" fmla="*/ 121 h 1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85">
                    <a:moveTo>
                      <a:pt x="0" y="132"/>
                    </a:moveTo>
                    <a:cubicBezTo>
                      <a:pt x="0" y="132"/>
                      <a:pt x="159" y="185"/>
                      <a:pt x="224" y="131"/>
                    </a:cubicBezTo>
                    <a:cubicBezTo>
                      <a:pt x="290" y="77"/>
                      <a:pt x="399" y="33"/>
                      <a:pt x="473" y="112"/>
                    </a:cubicBezTo>
                    <a:cubicBezTo>
                      <a:pt x="473" y="112"/>
                      <a:pt x="570" y="166"/>
                      <a:pt x="629" y="123"/>
                    </a:cubicBezTo>
                    <a:cubicBezTo>
                      <a:pt x="689" y="79"/>
                      <a:pt x="817" y="116"/>
                      <a:pt x="835" y="131"/>
                    </a:cubicBezTo>
                    <a:cubicBezTo>
                      <a:pt x="852" y="145"/>
                      <a:pt x="970" y="184"/>
                      <a:pt x="1018" y="92"/>
                    </a:cubicBezTo>
                    <a:cubicBezTo>
                      <a:pt x="1066" y="0"/>
                      <a:pt x="1193" y="57"/>
                      <a:pt x="1230" y="115"/>
                    </a:cubicBezTo>
                    <a:cubicBezTo>
                      <a:pt x="1266" y="172"/>
                      <a:pt x="1442" y="150"/>
                      <a:pt x="1479" y="121"/>
                    </a:cubicBezTo>
                  </a:path>
                </a:pathLst>
              </a:custGeom>
              <a:noFill/>
              <a:ln w="7938" cap="flat">
                <a:solidFill>
                  <a:srgbClr val="D1D0D0"/>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68" name="Freeform 82"/>
              <p:cNvSpPr/>
              <p:nvPr/>
            </p:nvSpPr>
            <p:spPr bwMode="auto">
              <a:xfrm>
                <a:off x="-18" y="5500"/>
                <a:ext cx="19205" cy="2215"/>
              </a:xfrm>
              <a:custGeom>
                <a:avLst/>
                <a:gdLst>
                  <a:gd name="T0" fmla="*/ 0 w 1479"/>
                  <a:gd name="T1" fmla="*/ 121 h 170"/>
                  <a:gd name="T2" fmla="*/ 223 w 1479"/>
                  <a:gd name="T3" fmla="*/ 121 h 170"/>
                  <a:gd name="T4" fmla="*/ 472 w 1479"/>
                  <a:gd name="T5" fmla="*/ 103 h 170"/>
                  <a:gd name="T6" fmla="*/ 628 w 1479"/>
                  <a:gd name="T7" fmla="*/ 113 h 170"/>
                  <a:gd name="T8" fmla="*/ 832 w 1479"/>
                  <a:gd name="T9" fmla="*/ 120 h 170"/>
                  <a:gd name="T10" fmla="*/ 1016 w 1479"/>
                  <a:gd name="T11" fmla="*/ 85 h 170"/>
                  <a:gd name="T12" fmla="*/ 1230 w 1479"/>
                  <a:gd name="T13" fmla="*/ 105 h 170"/>
                  <a:gd name="T14" fmla="*/ 1479 w 1479"/>
                  <a:gd name="T15" fmla="*/ 111 h 1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70">
                    <a:moveTo>
                      <a:pt x="0" y="121"/>
                    </a:moveTo>
                    <a:cubicBezTo>
                      <a:pt x="0" y="121"/>
                      <a:pt x="163" y="170"/>
                      <a:pt x="223" y="121"/>
                    </a:cubicBezTo>
                    <a:cubicBezTo>
                      <a:pt x="283" y="71"/>
                      <a:pt x="405" y="31"/>
                      <a:pt x="472" y="103"/>
                    </a:cubicBezTo>
                    <a:cubicBezTo>
                      <a:pt x="472" y="103"/>
                      <a:pt x="573" y="153"/>
                      <a:pt x="628" y="113"/>
                    </a:cubicBezTo>
                    <a:cubicBezTo>
                      <a:pt x="682" y="73"/>
                      <a:pt x="816" y="107"/>
                      <a:pt x="832" y="120"/>
                    </a:cubicBezTo>
                    <a:cubicBezTo>
                      <a:pt x="848" y="133"/>
                      <a:pt x="972" y="169"/>
                      <a:pt x="1016" y="85"/>
                    </a:cubicBezTo>
                    <a:cubicBezTo>
                      <a:pt x="1060" y="0"/>
                      <a:pt x="1197" y="53"/>
                      <a:pt x="1230" y="105"/>
                    </a:cubicBezTo>
                    <a:cubicBezTo>
                      <a:pt x="1264" y="157"/>
                      <a:pt x="1445" y="137"/>
                      <a:pt x="1479" y="111"/>
                    </a:cubicBezTo>
                  </a:path>
                </a:pathLst>
              </a:custGeom>
              <a:noFill/>
              <a:ln w="7938" cap="flat">
                <a:solidFill>
                  <a:srgbClr val="D3D2D2"/>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69" name="Freeform 83"/>
              <p:cNvSpPr/>
              <p:nvPr/>
            </p:nvSpPr>
            <p:spPr bwMode="auto">
              <a:xfrm>
                <a:off x="-18" y="5668"/>
                <a:ext cx="19205" cy="2020"/>
              </a:xfrm>
              <a:custGeom>
                <a:avLst/>
                <a:gdLst>
                  <a:gd name="T0" fmla="*/ 0 w 1479"/>
                  <a:gd name="T1" fmla="*/ 111 h 155"/>
                  <a:gd name="T2" fmla="*/ 222 w 1479"/>
                  <a:gd name="T3" fmla="*/ 110 h 155"/>
                  <a:gd name="T4" fmla="*/ 472 w 1479"/>
                  <a:gd name="T5" fmla="*/ 94 h 155"/>
                  <a:gd name="T6" fmla="*/ 627 w 1479"/>
                  <a:gd name="T7" fmla="*/ 103 h 155"/>
                  <a:gd name="T8" fmla="*/ 830 w 1479"/>
                  <a:gd name="T9" fmla="*/ 109 h 155"/>
                  <a:gd name="T10" fmla="*/ 1015 w 1479"/>
                  <a:gd name="T11" fmla="*/ 77 h 155"/>
                  <a:gd name="T12" fmla="*/ 1231 w 1479"/>
                  <a:gd name="T13" fmla="*/ 95 h 155"/>
                  <a:gd name="T14" fmla="*/ 1479 w 1479"/>
                  <a:gd name="T15" fmla="*/ 100 h 1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55">
                    <a:moveTo>
                      <a:pt x="0" y="111"/>
                    </a:moveTo>
                    <a:cubicBezTo>
                      <a:pt x="0" y="111"/>
                      <a:pt x="167" y="155"/>
                      <a:pt x="222" y="110"/>
                    </a:cubicBezTo>
                    <a:cubicBezTo>
                      <a:pt x="276" y="65"/>
                      <a:pt x="410" y="28"/>
                      <a:pt x="472" y="94"/>
                    </a:cubicBezTo>
                    <a:cubicBezTo>
                      <a:pt x="472" y="94"/>
                      <a:pt x="577" y="139"/>
                      <a:pt x="627" y="103"/>
                    </a:cubicBezTo>
                    <a:cubicBezTo>
                      <a:pt x="676" y="67"/>
                      <a:pt x="815" y="97"/>
                      <a:pt x="830" y="109"/>
                    </a:cubicBezTo>
                    <a:cubicBezTo>
                      <a:pt x="845" y="121"/>
                      <a:pt x="975" y="154"/>
                      <a:pt x="1015" y="77"/>
                    </a:cubicBezTo>
                    <a:cubicBezTo>
                      <a:pt x="1055" y="0"/>
                      <a:pt x="1201" y="48"/>
                      <a:pt x="1231" y="95"/>
                    </a:cubicBezTo>
                    <a:cubicBezTo>
                      <a:pt x="1262" y="143"/>
                      <a:pt x="1448" y="124"/>
                      <a:pt x="1479" y="100"/>
                    </a:cubicBezTo>
                  </a:path>
                </a:pathLst>
              </a:custGeom>
              <a:noFill/>
              <a:ln w="7938" cap="flat">
                <a:solidFill>
                  <a:srgbClr val="D5D4D4"/>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70" name="Freeform 84"/>
              <p:cNvSpPr/>
              <p:nvPr/>
            </p:nvSpPr>
            <p:spPr bwMode="auto">
              <a:xfrm>
                <a:off x="-18" y="5838"/>
                <a:ext cx="19205" cy="1825"/>
              </a:xfrm>
              <a:custGeom>
                <a:avLst/>
                <a:gdLst>
                  <a:gd name="T0" fmla="*/ 0 w 1479"/>
                  <a:gd name="T1" fmla="*/ 100 h 140"/>
                  <a:gd name="T2" fmla="*/ 221 w 1479"/>
                  <a:gd name="T3" fmla="*/ 100 h 140"/>
                  <a:gd name="T4" fmla="*/ 471 w 1479"/>
                  <a:gd name="T5" fmla="*/ 85 h 140"/>
                  <a:gd name="T6" fmla="*/ 626 w 1479"/>
                  <a:gd name="T7" fmla="*/ 93 h 140"/>
                  <a:gd name="T8" fmla="*/ 828 w 1479"/>
                  <a:gd name="T9" fmla="*/ 98 h 140"/>
                  <a:gd name="T10" fmla="*/ 1013 w 1479"/>
                  <a:gd name="T11" fmla="*/ 69 h 140"/>
                  <a:gd name="T12" fmla="*/ 1232 w 1479"/>
                  <a:gd name="T13" fmla="*/ 86 h 140"/>
                  <a:gd name="T14" fmla="*/ 1479 w 1479"/>
                  <a:gd name="T15" fmla="*/ 90 h 1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40">
                    <a:moveTo>
                      <a:pt x="0" y="100"/>
                    </a:moveTo>
                    <a:cubicBezTo>
                      <a:pt x="0" y="100"/>
                      <a:pt x="171" y="140"/>
                      <a:pt x="221" y="100"/>
                    </a:cubicBezTo>
                    <a:cubicBezTo>
                      <a:pt x="270" y="59"/>
                      <a:pt x="415" y="26"/>
                      <a:pt x="471" y="85"/>
                    </a:cubicBezTo>
                    <a:cubicBezTo>
                      <a:pt x="471" y="85"/>
                      <a:pt x="581" y="125"/>
                      <a:pt x="626" y="93"/>
                    </a:cubicBezTo>
                    <a:cubicBezTo>
                      <a:pt x="670" y="60"/>
                      <a:pt x="815" y="88"/>
                      <a:pt x="828" y="98"/>
                    </a:cubicBezTo>
                    <a:cubicBezTo>
                      <a:pt x="841" y="109"/>
                      <a:pt x="977" y="138"/>
                      <a:pt x="1013" y="69"/>
                    </a:cubicBezTo>
                    <a:cubicBezTo>
                      <a:pt x="1049" y="0"/>
                      <a:pt x="1205" y="43"/>
                      <a:pt x="1232" y="86"/>
                    </a:cubicBezTo>
                    <a:cubicBezTo>
                      <a:pt x="1260" y="129"/>
                      <a:pt x="1451" y="112"/>
                      <a:pt x="1479" y="90"/>
                    </a:cubicBezTo>
                  </a:path>
                </a:pathLst>
              </a:custGeom>
              <a:noFill/>
              <a:ln w="7938" cap="flat">
                <a:solidFill>
                  <a:srgbClr val="D7D6D6"/>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71" name="Freeform 85"/>
              <p:cNvSpPr/>
              <p:nvPr/>
            </p:nvSpPr>
            <p:spPr bwMode="auto">
              <a:xfrm>
                <a:off x="-18" y="6008"/>
                <a:ext cx="19205" cy="1628"/>
              </a:xfrm>
              <a:custGeom>
                <a:avLst/>
                <a:gdLst>
                  <a:gd name="T0" fmla="*/ 0 w 1479"/>
                  <a:gd name="T1" fmla="*/ 90 h 125"/>
                  <a:gd name="T2" fmla="*/ 219 w 1479"/>
                  <a:gd name="T3" fmla="*/ 89 h 125"/>
                  <a:gd name="T4" fmla="*/ 470 w 1479"/>
                  <a:gd name="T5" fmla="*/ 76 h 125"/>
                  <a:gd name="T6" fmla="*/ 624 w 1479"/>
                  <a:gd name="T7" fmla="*/ 83 h 125"/>
                  <a:gd name="T8" fmla="*/ 826 w 1479"/>
                  <a:gd name="T9" fmla="*/ 88 h 125"/>
                  <a:gd name="T10" fmla="*/ 1012 w 1479"/>
                  <a:gd name="T11" fmla="*/ 62 h 125"/>
                  <a:gd name="T12" fmla="*/ 1233 w 1479"/>
                  <a:gd name="T13" fmla="*/ 76 h 125"/>
                  <a:gd name="T14" fmla="*/ 1479 w 1479"/>
                  <a:gd name="T15" fmla="*/ 80 h 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25">
                    <a:moveTo>
                      <a:pt x="0" y="90"/>
                    </a:moveTo>
                    <a:cubicBezTo>
                      <a:pt x="0" y="90"/>
                      <a:pt x="176" y="125"/>
                      <a:pt x="219" y="89"/>
                    </a:cubicBezTo>
                    <a:cubicBezTo>
                      <a:pt x="263" y="53"/>
                      <a:pt x="421" y="23"/>
                      <a:pt x="470" y="76"/>
                    </a:cubicBezTo>
                    <a:cubicBezTo>
                      <a:pt x="470" y="76"/>
                      <a:pt x="585" y="112"/>
                      <a:pt x="624" y="83"/>
                    </a:cubicBezTo>
                    <a:cubicBezTo>
                      <a:pt x="664" y="54"/>
                      <a:pt x="814" y="78"/>
                      <a:pt x="826" y="88"/>
                    </a:cubicBezTo>
                    <a:cubicBezTo>
                      <a:pt x="837" y="97"/>
                      <a:pt x="980" y="123"/>
                      <a:pt x="1012" y="62"/>
                    </a:cubicBezTo>
                    <a:cubicBezTo>
                      <a:pt x="1044" y="0"/>
                      <a:pt x="1209" y="38"/>
                      <a:pt x="1233" y="76"/>
                    </a:cubicBezTo>
                    <a:cubicBezTo>
                      <a:pt x="1258" y="114"/>
                      <a:pt x="1454" y="99"/>
                      <a:pt x="1479" y="80"/>
                    </a:cubicBezTo>
                  </a:path>
                </a:pathLst>
              </a:custGeom>
              <a:noFill/>
              <a:ln w="7938" cap="flat">
                <a:solidFill>
                  <a:srgbClr val="D9D8D8"/>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72" name="Freeform 86"/>
              <p:cNvSpPr/>
              <p:nvPr/>
            </p:nvSpPr>
            <p:spPr bwMode="auto">
              <a:xfrm>
                <a:off x="-18" y="6178"/>
                <a:ext cx="19205" cy="1433"/>
              </a:xfrm>
              <a:custGeom>
                <a:avLst/>
                <a:gdLst>
                  <a:gd name="T0" fmla="*/ 0 w 1479"/>
                  <a:gd name="T1" fmla="*/ 79 h 110"/>
                  <a:gd name="T2" fmla="*/ 218 w 1479"/>
                  <a:gd name="T3" fmla="*/ 79 h 110"/>
                  <a:gd name="T4" fmla="*/ 469 w 1479"/>
                  <a:gd name="T5" fmla="*/ 67 h 110"/>
                  <a:gd name="T6" fmla="*/ 623 w 1479"/>
                  <a:gd name="T7" fmla="*/ 73 h 110"/>
                  <a:gd name="T8" fmla="*/ 823 w 1479"/>
                  <a:gd name="T9" fmla="*/ 77 h 110"/>
                  <a:gd name="T10" fmla="*/ 1011 w 1479"/>
                  <a:gd name="T11" fmla="*/ 54 h 110"/>
                  <a:gd name="T12" fmla="*/ 1234 w 1479"/>
                  <a:gd name="T13" fmla="*/ 66 h 110"/>
                  <a:gd name="T14" fmla="*/ 1479 w 1479"/>
                  <a:gd name="T15" fmla="*/ 70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10">
                    <a:moveTo>
                      <a:pt x="0" y="79"/>
                    </a:moveTo>
                    <a:cubicBezTo>
                      <a:pt x="0" y="79"/>
                      <a:pt x="180" y="110"/>
                      <a:pt x="218" y="79"/>
                    </a:cubicBezTo>
                    <a:cubicBezTo>
                      <a:pt x="256" y="47"/>
                      <a:pt x="426" y="21"/>
                      <a:pt x="469" y="67"/>
                    </a:cubicBezTo>
                    <a:cubicBezTo>
                      <a:pt x="469" y="67"/>
                      <a:pt x="588" y="98"/>
                      <a:pt x="623" y="73"/>
                    </a:cubicBezTo>
                    <a:cubicBezTo>
                      <a:pt x="658" y="47"/>
                      <a:pt x="813" y="68"/>
                      <a:pt x="823" y="77"/>
                    </a:cubicBezTo>
                    <a:cubicBezTo>
                      <a:pt x="834" y="85"/>
                      <a:pt x="983" y="108"/>
                      <a:pt x="1011" y="54"/>
                    </a:cubicBezTo>
                    <a:cubicBezTo>
                      <a:pt x="1039" y="0"/>
                      <a:pt x="1213" y="33"/>
                      <a:pt x="1234" y="66"/>
                    </a:cubicBezTo>
                    <a:cubicBezTo>
                      <a:pt x="1255" y="100"/>
                      <a:pt x="1457" y="86"/>
                      <a:pt x="1479" y="70"/>
                    </a:cubicBezTo>
                  </a:path>
                </a:pathLst>
              </a:custGeom>
              <a:noFill/>
              <a:ln w="7938" cap="flat">
                <a:solidFill>
                  <a:srgbClr val="DBDADA"/>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73" name="Freeform 87"/>
              <p:cNvSpPr/>
              <p:nvPr/>
            </p:nvSpPr>
            <p:spPr bwMode="auto">
              <a:xfrm>
                <a:off x="-18" y="6345"/>
                <a:ext cx="19205" cy="1240"/>
              </a:xfrm>
              <a:custGeom>
                <a:avLst/>
                <a:gdLst>
                  <a:gd name="T0" fmla="*/ 0 w 1479"/>
                  <a:gd name="T1" fmla="*/ 69 h 95"/>
                  <a:gd name="T2" fmla="*/ 217 w 1479"/>
                  <a:gd name="T3" fmla="*/ 68 h 95"/>
                  <a:gd name="T4" fmla="*/ 469 w 1479"/>
                  <a:gd name="T5" fmla="*/ 58 h 95"/>
                  <a:gd name="T6" fmla="*/ 622 w 1479"/>
                  <a:gd name="T7" fmla="*/ 63 h 95"/>
                  <a:gd name="T8" fmla="*/ 821 w 1479"/>
                  <a:gd name="T9" fmla="*/ 66 h 95"/>
                  <a:gd name="T10" fmla="*/ 1009 w 1479"/>
                  <a:gd name="T11" fmla="*/ 46 h 95"/>
                  <a:gd name="T12" fmla="*/ 1235 w 1479"/>
                  <a:gd name="T13" fmla="*/ 57 h 95"/>
                  <a:gd name="T14" fmla="*/ 1479 w 1479"/>
                  <a:gd name="T15" fmla="*/ 59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95">
                    <a:moveTo>
                      <a:pt x="0" y="69"/>
                    </a:moveTo>
                    <a:cubicBezTo>
                      <a:pt x="0" y="69"/>
                      <a:pt x="184" y="95"/>
                      <a:pt x="217" y="68"/>
                    </a:cubicBezTo>
                    <a:cubicBezTo>
                      <a:pt x="249" y="41"/>
                      <a:pt x="432" y="18"/>
                      <a:pt x="469" y="58"/>
                    </a:cubicBezTo>
                    <a:cubicBezTo>
                      <a:pt x="469" y="58"/>
                      <a:pt x="592" y="84"/>
                      <a:pt x="622" y="63"/>
                    </a:cubicBezTo>
                    <a:cubicBezTo>
                      <a:pt x="652" y="41"/>
                      <a:pt x="812" y="59"/>
                      <a:pt x="821" y="66"/>
                    </a:cubicBezTo>
                    <a:cubicBezTo>
                      <a:pt x="830" y="73"/>
                      <a:pt x="985" y="92"/>
                      <a:pt x="1009" y="46"/>
                    </a:cubicBezTo>
                    <a:cubicBezTo>
                      <a:pt x="1033" y="0"/>
                      <a:pt x="1217" y="28"/>
                      <a:pt x="1235" y="57"/>
                    </a:cubicBezTo>
                    <a:cubicBezTo>
                      <a:pt x="1253" y="85"/>
                      <a:pt x="1460" y="74"/>
                      <a:pt x="1479" y="59"/>
                    </a:cubicBezTo>
                  </a:path>
                </a:pathLst>
              </a:custGeom>
              <a:noFill/>
              <a:ln w="7938" cap="flat">
                <a:solidFill>
                  <a:srgbClr val="DDDCDC"/>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74" name="Freeform 88"/>
              <p:cNvSpPr/>
              <p:nvPr/>
            </p:nvSpPr>
            <p:spPr bwMode="auto">
              <a:xfrm>
                <a:off x="-18" y="6515"/>
                <a:ext cx="19205" cy="1043"/>
              </a:xfrm>
              <a:custGeom>
                <a:avLst/>
                <a:gdLst>
                  <a:gd name="T0" fmla="*/ 0 w 1479"/>
                  <a:gd name="T1" fmla="*/ 58 h 80"/>
                  <a:gd name="T2" fmla="*/ 215 w 1479"/>
                  <a:gd name="T3" fmla="*/ 57 h 80"/>
                  <a:gd name="T4" fmla="*/ 468 w 1479"/>
                  <a:gd name="T5" fmla="*/ 49 h 80"/>
                  <a:gd name="T6" fmla="*/ 621 w 1479"/>
                  <a:gd name="T7" fmla="*/ 53 h 80"/>
                  <a:gd name="T8" fmla="*/ 819 w 1479"/>
                  <a:gd name="T9" fmla="*/ 55 h 80"/>
                  <a:gd name="T10" fmla="*/ 1008 w 1479"/>
                  <a:gd name="T11" fmla="*/ 39 h 80"/>
                  <a:gd name="T12" fmla="*/ 1236 w 1479"/>
                  <a:gd name="T13" fmla="*/ 47 h 80"/>
                  <a:gd name="T14" fmla="*/ 1479 w 1479"/>
                  <a:gd name="T15" fmla="*/ 49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80">
                    <a:moveTo>
                      <a:pt x="0" y="58"/>
                    </a:moveTo>
                    <a:cubicBezTo>
                      <a:pt x="0" y="58"/>
                      <a:pt x="188" y="80"/>
                      <a:pt x="215" y="57"/>
                    </a:cubicBezTo>
                    <a:cubicBezTo>
                      <a:pt x="243" y="35"/>
                      <a:pt x="437" y="16"/>
                      <a:pt x="468" y="49"/>
                    </a:cubicBezTo>
                    <a:cubicBezTo>
                      <a:pt x="468" y="49"/>
                      <a:pt x="596" y="71"/>
                      <a:pt x="621" y="53"/>
                    </a:cubicBezTo>
                    <a:cubicBezTo>
                      <a:pt x="645" y="35"/>
                      <a:pt x="812" y="49"/>
                      <a:pt x="819" y="55"/>
                    </a:cubicBezTo>
                    <a:cubicBezTo>
                      <a:pt x="826" y="61"/>
                      <a:pt x="988" y="77"/>
                      <a:pt x="1008" y="39"/>
                    </a:cubicBezTo>
                    <a:cubicBezTo>
                      <a:pt x="1028" y="0"/>
                      <a:pt x="1221" y="23"/>
                      <a:pt x="1236" y="47"/>
                    </a:cubicBezTo>
                    <a:cubicBezTo>
                      <a:pt x="1251" y="71"/>
                      <a:pt x="1463" y="61"/>
                      <a:pt x="1479" y="49"/>
                    </a:cubicBezTo>
                  </a:path>
                </a:pathLst>
              </a:custGeom>
              <a:noFill/>
              <a:ln w="7938" cap="flat">
                <a:solidFill>
                  <a:srgbClr val="DFDEDE"/>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75" name="Freeform 89"/>
              <p:cNvSpPr/>
              <p:nvPr/>
            </p:nvSpPr>
            <p:spPr bwMode="auto">
              <a:xfrm>
                <a:off x="-18" y="6685"/>
                <a:ext cx="19205" cy="848"/>
              </a:xfrm>
              <a:custGeom>
                <a:avLst/>
                <a:gdLst>
                  <a:gd name="T0" fmla="*/ 0 w 1479"/>
                  <a:gd name="T1" fmla="*/ 48 h 65"/>
                  <a:gd name="T2" fmla="*/ 214 w 1479"/>
                  <a:gd name="T3" fmla="*/ 47 h 65"/>
                  <a:gd name="T4" fmla="*/ 467 w 1479"/>
                  <a:gd name="T5" fmla="*/ 40 h 65"/>
                  <a:gd name="T6" fmla="*/ 619 w 1479"/>
                  <a:gd name="T7" fmla="*/ 43 h 65"/>
                  <a:gd name="T8" fmla="*/ 817 w 1479"/>
                  <a:gd name="T9" fmla="*/ 45 h 65"/>
                  <a:gd name="T10" fmla="*/ 1006 w 1479"/>
                  <a:gd name="T11" fmla="*/ 31 h 65"/>
                  <a:gd name="T12" fmla="*/ 1237 w 1479"/>
                  <a:gd name="T13" fmla="*/ 38 h 65"/>
                  <a:gd name="T14" fmla="*/ 1479 w 1479"/>
                  <a:gd name="T15" fmla="*/ 39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65">
                    <a:moveTo>
                      <a:pt x="0" y="48"/>
                    </a:moveTo>
                    <a:cubicBezTo>
                      <a:pt x="0" y="48"/>
                      <a:pt x="192" y="65"/>
                      <a:pt x="214" y="47"/>
                    </a:cubicBezTo>
                    <a:cubicBezTo>
                      <a:pt x="236" y="29"/>
                      <a:pt x="442" y="13"/>
                      <a:pt x="467" y="40"/>
                    </a:cubicBezTo>
                    <a:cubicBezTo>
                      <a:pt x="467" y="40"/>
                      <a:pt x="600" y="57"/>
                      <a:pt x="619" y="43"/>
                    </a:cubicBezTo>
                    <a:cubicBezTo>
                      <a:pt x="639" y="28"/>
                      <a:pt x="811" y="40"/>
                      <a:pt x="817" y="45"/>
                    </a:cubicBezTo>
                    <a:cubicBezTo>
                      <a:pt x="822" y="49"/>
                      <a:pt x="990" y="62"/>
                      <a:pt x="1006" y="31"/>
                    </a:cubicBezTo>
                    <a:cubicBezTo>
                      <a:pt x="1022" y="0"/>
                      <a:pt x="1225" y="19"/>
                      <a:pt x="1237" y="38"/>
                    </a:cubicBezTo>
                    <a:cubicBezTo>
                      <a:pt x="1249" y="57"/>
                      <a:pt x="1466" y="48"/>
                      <a:pt x="1479" y="39"/>
                    </a:cubicBezTo>
                  </a:path>
                </a:pathLst>
              </a:custGeom>
              <a:noFill/>
              <a:ln w="7938" cap="flat">
                <a:solidFill>
                  <a:srgbClr val="E0E0E0"/>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76" name="Freeform 90"/>
              <p:cNvSpPr/>
              <p:nvPr/>
            </p:nvSpPr>
            <p:spPr bwMode="auto">
              <a:xfrm>
                <a:off x="-18" y="6855"/>
                <a:ext cx="19205" cy="650"/>
              </a:xfrm>
              <a:custGeom>
                <a:avLst/>
                <a:gdLst>
                  <a:gd name="T0" fmla="*/ 0 w 1479"/>
                  <a:gd name="T1" fmla="*/ 37 h 50"/>
                  <a:gd name="T2" fmla="*/ 213 w 1479"/>
                  <a:gd name="T3" fmla="*/ 36 h 50"/>
                  <a:gd name="T4" fmla="*/ 466 w 1479"/>
                  <a:gd name="T5" fmla="*/ 31 h 50"/>
                  <a:gd name="T6" fmla="*/ 618 w 1479"/>
                  <a:gd name="T7" fmla="*/ 33 h 50"/>
                  <a:gd name="T8" fmla="*/ 814 w 1479"/>
                  <a:gd name="T9" fmla="*/ 34 h 50"/>
                  <a:gd name="T10" fmla="*/ 1005 w 1479"/>
                  <a:gd name="T11" fmla="*/ 23 h 50"/>
                  <a:gd name="T12" fmla="*/ 1238 w 1479"/>
                  <a:gd name="T13" fmla="*/ 28 h 50"/>
                  <a:gd name="T14" fmla="*/ 1479 w 1479"/>
                  <a:gd name="T15" fmla="*/ 29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50">
                    <a:moveTo>
                      <a:pt x="0" y="37"/>
                    </a:moveTo>
                    <a:cubicBezTo>
                      <a:pt x="0" y="37"/>
                      <a:pt x="196" y="50"/>
                      <a:pt x="213" y="36"/>
                    </a:cubicBezTo>
                    <a:cubicBezTo>
                      <a:pt x="229" y="23"/>
                      <a:pt x="448" y="11"/>
                      <a:pt x="466" y="31"/>
                    </a:cubicBezTo>
                    <a:cubicBezTo>
                      <a:pt x="466" y="31"/>
                      <a:pt x="603" y="43"/>
                      <a:pt x="618" y="33"/>
                    </a:cubicBezTo>
                    <a:cubicBezTo>
                      <a:pt x="633" y="22"/>
                      <a:pt x="810" y="30"/>
                      <a:pt x="814" y="34"/>
                    </a:cubicBezTo>
                    <a:cubicBezTo>
                      <a:pt x="819" y="37"/>
                      <a:pt x="993" y="46"/>
                      <a:pt x="1005" y="23"/>
                    </a:cubicBezTo>
                    <a:cubicBezTo>
                      <a:pt x="1017" y="0"/>
                      <a:pt x="1229" y="14"/>
                      <a:pt x="1238" y="28"/>
                    </a:cubicBezTo>
                    <a:cubicBezTo>
                      <a:pt x="1247" y="42"/>
                      <a:pt x="1470" y="36"/>
                      <a:pt x="1479" y="29"/>
                    </a:cubicBezTo>
                  </a:path>
                </a:pathLst>
              </a:custGeom>
              <a:noFill/>
              <a:ln w="7938" cap="flat">
                <a:solidFill>
                  <a:srgbClr val="E2E2E2"/>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77" name="Freeform 91"/>
              <p:cNvSpPr/>
              <p:nvPr/>
            </p:nvSpPr>
            <p:spPr bwMode="auto">
              <a:xfrm>
                <a:off x="-18" y="7023"/>
                <a:ext cx="19205" cy="458"/>
              </a:xfrm>
              <a:custGeom>
                <a:avLst/>
                <a:gdLst>
                  <a:gd name="T0" fmla="*/ 0 w 1479"/>
                  <a:gd name="T1" fmla="*/ 27 h 35"/>
                  <a:gd name="T2" fmla="*/ 212 w 1479"/>
                  <a:gd name="T3" fmla="*/ 26 h 35"/>
                  <a:gd name="T4" fmla="*/ 466 w 1479"/>
                  <a:gd name="T5" fmla="*/ 22 h 35"/>
                  <a:gd name="T6" fmla="*/ 617 w 1479"/>
                  <a:gd name="T7" fmla="*/ 23 h 35"/>
                  <a:gd name="T8" fmla="*/ 812 w 1479"/>
                  <a:gd name="T9" fmla="*/ 23 h 35"/>
                  <a:gd name="T10" fmla="*/ 1003 w 1479"/>
                  <a:gd name="T11" fmla="*/ 16 h 35"/>
                  <a:gd name="T12" fmla="*/ 1239 w 1479"/>
                  <a:gd name="T13" fmla="*/ 18 h 35"/>
                  <a:gd name="T14" fmla="*/ 1479 w 1479"/>
                  <a:gd name="T15" fmla="*/ 18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35">
                    <a:moveTo>
                      <a:pt x="0" y="27"/>
                    </a:moveTo>
                    <a:cubicBezTo>
                      <a:pt x="0" y="27"/>
                      <a:pt x="201" y="35"/>
                      <a:pt x="212" y="26"/>
                    </a:cubicBezTo>
                    <a:cubicBezTo>
                      <a:pt x="222" y="17"/>
                      <a:pt x="453" y="8"/>
                      <a:pt x="466" y="22"/>
                    </a:cubicBezTo>
                    <a:cubicBezTo>
                      <a:pt x="466" y="22"/>
                      <a:pt x="607" y="30"/>
                      <a:pt x="617" y="23"/>
                    </a:cubicBezTo>
                    <a:cubicBezTo>
                      <a:pt x="627" y="15"/>
                      <a:pt x="809" y="21"/>
                      <a:pt x="812" y="23"/>
                    </a:cubicBezTo>
                    <a:cubicBezTo>
                      <a:pt x="815" y="25"/>
                      <a:pt x="995" y="31"/>
                      <a:pt x="1003" y="16"/>
                    </a:cubicBezTo>
                    <a:cubicBezTo>
                      <a:pt x="1011" y="0"/>
                      <a:pt x="1233" y="9"/>
                      <a:pt x="1239" y="18"/>
                    </a:cubicBezTo>
                    <a:cubicBezTo>
                      <a:pt x="1245" y="28"/>
                      <a:pt x="1473" y="23"/>
                      <a:pt x="1479" y="18"/>
                    </a:cubicBezTo>
                  </a:path>
                </a:pathLst>
              </a:custGeom>
              <a:noFill/>
              <a:ln w="7938" cap="flat">
                <a:solidFill>
                  <a:srgbClr val="E4E4E4"/>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78" name="Freeform 92"/>
              <p:cNvSpPr/>
              <p:nvPr/>
            </p:nvSpPr>
            <p:spPr bwMode="auto">
              <a:xfrm>
                <a:off x="-18" y="7193"/>
                <a:ext cx="19205" cy="260"/>
              </a:xfrm>
              <a:custGeom>
                <a:avLst/>
                <a:gdLst>
                  <a:gd name="T0" fmla="*/ 0 w 1479"/>
                  <a:gd name="T1" fmla="*/ 16 h 20"/>
                  <a:gd name="T2" fmla="*/ 210 w 1479"/>
                  <a:gd name="T3" fmla="*/ 15 h 20"/>
                  <a:gd name="T4" fmla="*/ 465 w 1479"/>
                  <a:gd name="T5" fmla="*/ 12 h 20"/>
                  <a:gd name="T6" fmla="*/ 616 w 1479"/>
                  <a:gd name="T7" fmla="*/ 13 h 20"/>
                  <a:gd name="T8" fmla="*/ 810 w 1479"/>
                  <a:gd name="T9" fmla="*/ 12 h 20"/>
                  <a:gd name="T10" fmla="*/ 1002 w 1479"/>
                  <a:gd name="T11" fmla="*/ 8 h 20"/>
                  <a:gd name="T12" fmla="*/ 1240 w 1479"/>
                  <a:gd name="T13" fmla="*/ 9 h 20"/>
                  <a:gd name="T14" fmla="*/ 1479 w 1479"/>
                  <a:gd name="T15" fmla="*/ 8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0">
                    <a:moveTo>
                      <a:pt x="0" y="16"/>
                    </a:moveTo>
                    <a:cubicBezTo>
                      <a:pt x="0" y="16"/>
                      <a:pt x="205" y="20"/>
                      <a:pt x="210" y="15"/>
                    </a:cubicBezTo>
                    <a:cubicBezTo>
                      <a:pt x="216" y="11"/>
                      <a:pt x="459" y="6"/>
                      <a:pt x="465" y="12"/>
                    </a:cubicBezTo>
                    <a:cubicBezTo>
                      <a:pt x="465" y="12"/>
                      <a:pt x="611" y="16"/>
                      <a:pt x="616" y="13"/>
                    </a:cubicBezTo>
                    <a:cubicBezTo>
                      <a:pt x="621" y="9"/>
                      <a:pt x="808" y="11"/>
                      <a:pt x="810" y="12"/>
                    </a:cubicBezTo>
                    <a:cubicBezTo>
                      <a:pt x="811" y="13"/>
                      <a:pt x="998" y="16"/>
                      <a:pt x="1002" y="8"/>
                    </a:cubicBezTo>
                    <a:cubicBezTo>
                      <a:pt x="1006" y="0"/>
                      <a:pt x="1237" y="4"/>
                      <a:pt x="1240" y="9"/>
                    </a:cubicBezTo>
                    <a:cubicBezTo>
                      <a:pt x="1243" y="14"/>
                      <a:pt x="1476" y="11"/>
                      <a:pt x="1479" y="8"/>
                    </a:cubicBezTo>
                  </a:path>
                </a:pathLst>
              </a:custGeom>
              <a:noFill/>
              <a:ln w="7938" cap="flat">
                <a:solidFill>
                  <a:srgbClr val="E6E6E6"/>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79" name="Line 93"/>
              <p:cNvSpPr>
                <a:spLocks noChangeShapeType="1"/>
              </p:cNvSpPr>
              <p:nvPr/>
            </p:nvSpPr>
            <p:spPr bwMode="auto">
              <a:xfrm flipV="1">
                <a:off x="-18" y="7350"/>
                <a:ext cx="19205" cy="103"/>
              </a:xfrm>
              <a:prstGeom prst="line">
                <a:avLst/>
              </a:prstGeom>
              <a:noFill/>
              <a:ln w="7938" cap="flat">
                <a:solidFill>
                  <a:srgbClr val="E8E8E8"/>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80" name="Freeform 94"/>
              <p:cNvSpPr/>
              <p:nvPr/>
            </p:nvSpPr>
            <p:spPr bwMode="auto">
              <a:xfrm>
                <a:off x="-18" y="7363"/>
                <a:ext cx="19205" cy="208"/>
              </a:xfrm>
              <a:custGeom>
                <a:avLst/>
                <a:gdLst>
                  <a:gd name="T0" fmla="*/ 0 w 1479"/>
                  <a:gd name="T1" fmla="*/ 10 h 16"/>
                  <a:gd name="T2" fmla="*/ 210 w 1479"/>
                  <a:gd name="T3" fmla="*/ 9 h 16"/>
                  <a:gd name="T4" fmla="*/ 465 w 1479"/>
                  <a:gd name="T5" fmla="*/ 9 h 16"/>
                  <a:gd name="T6" fmla="*/ 616 w 1479"/>
                  <a:gd name="T7" fmla="*/ 8 h 16"/>
                  <a:gd name="T8" fmla="*/ 810 w 1479"/>
                  <a:gd name="T9" fmla="*/ 6 h 16"/>
                  <a:gd name="T10" fmla="*/ 1002 w 1479"/>
                  <a:gd name="T11" fmla="*/ 8 h 16"/>
                  <a:gd name="T12" fmla="*/ 1240 w 1479"/>
                  <a:gd name="T13" fmla="*/ 5 h 16"/>
                  <a:gd name="T14" fmla="*/ 1479 w 1479"/>
                  <a:gd name="T15" fmla="*/ 3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6">
                    <a:moveTo>
                      <a:pt x="0" y="10"/>
                    </a:moveTo>
                    <a:cubicBezTo>
                      <a:pt x="0" y="10"/>
                      <a:pt x="205" y="4"/>
                      <a:pt x="210" y="9"/>
                    </a:cubicBezTo>
                    <a:cubicBezTo>
                      <a:pt x="216" y="13"/>
                      <a:pt x="459" y="16"/>
                      <a:pt x="465" y="9"/>
                    </a:cubicBezTo>
                    <a:cubicBezTo>
                      <a:pt x="465" y="9"/>
                      <a:pt x="611" y="4"/>
                      <a:pt x="616" y="8"/>
                    </a:cubicBezTo>
                    <a:cubicBezTo>
                      <a:pt x="621" y="11"/>
                      <a:pt x="808" y="7"/>
                      <a:pt x="810" y="6"/>
                    </a:cubicBezTo>
                    <a:cubicBezTo>
                      <a:pt x="811" y="5"/>
                      <a:pt x="998" y="0"/>
                      <a:pt x="1002" y="8"/>
                    </a:cubicBezTo>
                    <a:cubicBezTo>
                      <a:pt x="1006" y="16"/>
                      <a:pt x="1237" y="10"/>
                      <a:pt x="1240" y="5"/>
                    </a:cubicBezTo>
                    <a:cubicBezTo>
                      <a:pt x="1243" y="0"/>
                      <a:pt x="1476" y="1"/>
                      <a:pt x="1479" y="3"/>
                    </a:cubicBezTo>
                  </a:path>
                </a:pathLst>
              </a:custGeom>
              <a:noFill/>
              <a:ln w="7938" cap="flat">
                <a:solidFill>
                  <a:srgbClr val="E7E7E6"/>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81" name="Freeform 95"/>
              <p:cNvSpPr/>
              <p:nvPr/>
            </p:nvSpPr>
            <p:spPr bwMode="auto">
              <a:xfrm>
                <a:off x="-18" y="7350"/>
                <a:ext cx="19205" cy="390"/>
              </a:xfrm>
              <a:custGeom>
                <a:avLst/>
                <a:gdLst>
                  <a:gd name="T0" fmla="*/ 0 w 1479"/>
                  <a:gd name="T1" fmla="*/ 14 h 30"/>
                  <a:gd name="T2" fmla="*/ 212 w 1479"/>
                  <a:gd name="T3" fmla="*/ 13 h 30"/>
                  <a:gd name="T4" fmla="*/ 466 w 1479"/>
                  <a:gd name="T5" fmla="*/ 14 h 30"/>
                  <a:gd name="T6" fmla="*/ 617 w 1479"/>
                  <a:gd name="T7" fmla="*/ 12 h 30"/>
                  <a:gd name="T8" fmla="*/ 812 w 1479"/>
                  <a:gd name="T9" fmla="*/ 10 h 30"/>
                  <a:gd name="T10" fmla="*/ 1003 w 1479"/>
                  <a:gd name="T11" fmla="*/ 15 h 30"/>
                  <a:gd name="T12" fmla="*/ 1239 w 1479"/>
                  <a:gd name="T13" fmla="*/ 10 h 30"/>
                  <a:gd name="T14" fmla="*/ 1479 w 1479"/>
                  <a:gd name="T15" fmla="*/ 8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30">
                    <a:moveTo>
                      <a:pt x="0" y="14"/>
                    </a:moveTo>
                    <a:cubicBezTo>
                      <a:pt x="0" y="14"/>
                      <a:pt x="201" y="4"/>
                      <a:pt x="212" y="13"/>
                    </a:cubicBezTo>
                    <a:cubicBezTo>
                      <a:pt x="222" y="22"/>
                      <a:pt x="453" y="28"/>
                      <a:pt x="466" y="14"/>
                    </a:cubicBezTo>
                    <a:cubicBezTo>
                      <a:pt x="466" y="14"/>
                      <a:pt x="607" y="5"/>
                      <a:pt x="617" y="12"/>
                    </a:cubicBezTo>
                    <a:cubicBezTo>
                      <a:pt x="627" y="19"/>
                      <a:pt x="809" y="12"/>
                      <a:pt x="812" y="10"/>
                    </a:cubicBezTo>
                    <a:cubicBezTo>
                      <a:pt x="815" y="7"/>
                      <a:pt x="995" y="0"/>
                      <a:pt x="1003" y="15"/>
                    </a:cubicBezTo>
                    <a:cubicBezTo>
                      <a:pt x="1011" y="30"/>
                      <a:pt x="1233" y="20"/>
                      <a:pt x="1239" y="10"/>
                    </a:cubicBezTo>
                    <a:cubicBezTo>
                      <a:pt x="1245" y="0"/>
                      <a:pt x="1473" y="3"/>
                      <a:pt x="1479" y="8"/>
                    </a:cubicBezTo>
                  </a:path>
                </a:pathLst>
              </a:custGeom>
              <a:noFill/>
              <a:ln w="7938" cap="flat">
                <a:solidFill>
                  <a:srgbClr val="E6E5E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82" name="Freeform 96"/>
              <p:cNvSpPr/>
              <p:nvPr/>
            </p:nvSpPr>
            <p:spPr bwMode="auto">
              <a:xfrm>
                <a:off x="-18" y="7310"/>
                <a:ext cx="19205" cy="600"/>
              </a:xfrm>
              <a:custGeom>
                <a:avLst/>
                <a:gdLst>
                  <a:gd name="T0" fmla="*/ 0 w 1479"/>
                  <a:gd name="T1" fmla="*/ 18 h 46"/>
                  <a:gd name="T2" fmla="*/ 213 w 1479"/>
                  <a:gd name="T3" fmla="*/ 17 h 46"/>
                  <a:gd name="T4" fmla="*/ 466 w 1479"/>
                  <a:gd name="T5" fmla="*/ 21 h 46"/>
                  <a:gd name="T6" fmla="*/ 618 w 1479"/>
                  <a:gd name="T7" fmla="*/ 17 h 46"/>
                  <a:gd name="T8" fmla="*/ 814 w 1479"/>
                  <a:gd name="T9" fmla="*/ 14 h 46"/>
                  <a:gd name="T10" fmla="*/ 1005 w 1479"/>
                  <a:gd name="T11" fmla="*/ 23 h 46"/>
                  <a:gd name="T12" fmla="*/ 1238 w 1479"/>
                  <a:gd name="T13" fmla="*/ 16 h 46"/>
                  <a:gd name="T14" fmla="*/ 1479 w 1479"/>
                  <a:gd name="T15" fmla="*/ 13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46">
                    <a:moveTo>
                      <a:pt x="0" y="18"/>
                    </a:moveTo>
                    <a:cubicBezTo>
                      <a:pt x="0" y="18"/>
                      <a:pt x="196" y="4"/>
                      <a:pt x="213" y="17"/>
                    </a:cubicBezTo>
                    <a:cubicBezTo>
                      <a:pt x="229" y="31"/>
                      <a:pt x="448" y="41"/>
                      <a:pt x="466" y="21"/>
                    </a:cubicBezTo>
                    <a:cubicBezTo>
                      <a:pt x="466" y="21"/>
                      <a:pt x="603" y="7"/>
                      <a:pt x="618" y="17"/>
                    </a:cubicBezTo>
                    <a:cubicBezTo>
                      <a:pt x="633" y="28"/>
                      <a:pt x="810" y="18"/>
                      <a:pt x="814" y="14"/>
                    </a:cubicBezTo>
                    <a:cubicBezTo>
                      <a:pt x="819" y="11"/>
                      <a:pt x="993" y="0"/>
                      <a:pt x="1005" y="23"/>
                    </a:cubicBezTo>
                    <a:cubicBezTo>
                      <a:pt x="1017" y="46"/>
                      <a:pt x="1229" y="31"/>
                      <a:pt x="1238" y="16"/>
                    </a:cubicBezTo>
                    <a:cubicBezTo>
                      <a:pt x="1247" y="2"/>
                      <a:pt x="1470" y="6"/>
                      <a:pt x="1479" y="13"/>
                    </a:cubicBezTo>
                  </a:path>
                </a:pathLst>
              </a:custGeom>
              <a:noFill/>
              <a:ln w="7938" cap="flat">
                <a:solidFill>
                  <a:srgbClr val="E4E4E4"/>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83" name="Freeform 97"/>
              <p:cNvSpPr/>
              <p:nvPr/>
            </p:nvSpPr>
            <p:spPr bwMode="auto">
              <a:xfrm>
                <a:off x="-18" y="7285"/>
                <a:ext cx="19205" cy="795"/>
              </a:xfrm>
              <a:custGeom>
                <a:avLst/>
                <a:gdLst>
                  <a:gd name="T0" fmla="*/ 0 w 1479"/>
                  <a:gd name="T1" fmla="*/ 22 h 61"/>
                  <a:gd name="T2" fmla="*/ 214 w 1479"/>
                  <a:gd name="T3" fmla="*/ 21 h 61"/>
                  <a:gd name="T4" fmla="*/ 467 w 1479"/>
                  <a:gd name="T5" fmla="*/ 26 h 61"/>
                  <a:gd name="T6" fmla="*/ 619 w 1479"/>
                  <a:gd name="T7" fmla="*/ 22 h 61"/>
                  <a:gd name="T8" fmla="*/ 817 w 1479"/>
                  <a:gd name="T9" fmla="*/ 18 h 61"/>
                  <a:gd name="T10" fmla="*/ 1006 w 1479"/>
                  <a:gd name="T11" fmla="*/ 30 h 61"/>
                  <a:gd name="T12" fmla="*/ 1237 w 1479"/>
                  <a:gd name="T13" fmla="*/ 22 h 61"/>
                  <a:gd name="T14" fmla="*/ 1479 w 1479"/>
                  <a:gd name="T15" fmla="*/ 18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61">
                    <a:moveTo>
                      <a:pt x="0" y="22"/>
                    </a:moveTo>
                    <a:cubicBezTo>
                      <a:pt x="0" y="22"/>
                      <a:pt x="192" y="3"/>
                      <a:pt x="214" y="21"/>
                    </a:cubicBezTo>
                    <a:cubicBezTo>
                      <a:pt x="236" y="39"/>
                      <a:pt x="442" y="53"/>
                      <a:pt x="467" y="26"/>
                    </a:cubicBezTo>
                    <a:cubicBezTo>
                      <a:pt x="467" y="26"/>
                      <a:pt x="600" y="8"/>
                      <a:pt x="619" y="22"/>
                    </a:cubicBezTo>
                    <a:cubicBezTo>
                      <a:pt x="639" y="37"/>
                      <a:pt x="811" y="23"/>
                      <a:pt x="817" y="18"/>
                    </a:cubicBezTo>
                    <a:cubicBezTo>
                      <a:pt x="822" y="14"/>
                      <a:pt x="990" y="0"/>
                      <a:pt x="1006" y="30"/>
                    </a:cubicBezTo>
                    <a:cubicBezTo>
                      <a:pt x="1022" y="61"/>
                      <a:pt x="1225" y="41"/>
                      <a:pt x="1237" y="22"/>
                    </a:cubicBezTo>
                    <a:cubicBezTo>
                      <a:pt x="1249" y="3"/>
                      <a:pt x="1466" y="9"/>
                      <a:pt x="1479" y="18"/>
                    </a:cubicBezTo>
                  </a:path>
                </a:pathLst>
              </a:custGeom>
              <a:noFill/>
              <a:ln w="7938" cap="flat">
                <a:solidFill>
                  <a:srgbClr val="E3E3E2"/>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84" name="Freeform 98"/>
              <p:cNvSpPr/>
              <p:nvPr/>
            </p:nvSpPr>
            <p:spPr bwMode="auto">
              <a:xfrm>
                <a:off x="-18" y="7245"/>
                <a:ext cx="19205" cy="1003"/>
              </a:xfrm>
              <a:custGeom>
                <a:avLst/>
                <a:gdLst>
                  <a:gd name="T0" fmla="*/ 0 w 1479"/>
                  <a:gd name="T1" fmla="*/ 27 h 77"/>
                  <a:gd name="T2" fmla="*/ 215 w 1479"/>
                  <a:gd name="T3" fmla="*/ 26 h 77"/>
                  <a:gd name="T4" fmla="*/ 468 w 1479"/>
                  <a:gd name="T5" fmla="*/ 33 h 77"/>
                  <a:gd name="T6" fmla="*/ 621 w 1479"/>
                  <a:gd name="T7" fmla="*/ 28 h 77"/>
                  <a:gd name="T8" fmla="*/ 819 w 1479"/>
                  <a:gd name="T9" fmla="*/ 23 h 77"/>
                  <a:gd name="T10" fmla="*/ 1008 w 1479"/>
                  <a:gd name="T11" fmla="*/ 38 h 77"/>
                  <a:gd name="T12" fmla="*/ 1236 w 1479"/>
                  <a:gd name="T13" fmla="*/ 28 h 77"/>
                  <a:gd name="T14" fmla="*/ 1479 w 1479"/>
                  <a:gd name="T15" fmla="*/ 24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77">
                    <a:moveTo>
                      <a:pt x="0" y="27"/>
                    </a:moveTo>
                    <a:cubicBezTo>
                      <a:pt x="0" y="27"/>
                      <a:pt x="188" y="4"/>
                      <a:pt x="215" y="26"/>
                    </a:cubicBezTo>
                    <a:cubicBezTo>
                      <a:pt x="243" y="49"/>
                      <a:pt x="437" y="66"/>
                      <a:pt x="468" y="33"/>
                    </a:cubicBezTo>
                    <a:cubicBezTo>
                      <a:pt x="468" y="33"/>
                      <a:pt x="596" y="10"/>
                      <a:pt x="621" y="28"/>
                    </a:cubicBezTo>
                    <a:cubicBezTo>
                      <a:pt x="645" y="46"/>
                      <a:pt x="812" y="29"/>
                      <a:pt x="819" y="23"/>
                    </a:cubicBezTo>
                    <a:cubicBezTo>
                      <a:pt x="826" y="17"/>
                      <a:pt x="988" y="0"/>
                      <a:pt x="1008" y="38"/>
                    </a:cubicBezTo>
                    <a:cubicBezTo>
                      <a:pt x="1028" y="77"/>
                      <a:pt x="1221" y="52"/>
                      <a:pt x="1236" y="28"/>
                    </a:cubicBezTo>
                    <a:cubicBezTo>
                      <a:pt x="1251" y="4"/>
                      <a:pt x="1463" y="12"/>
                      <a:pt x="1479" y="24"/>
                    </a:cubicBezTo>
                  </a:path>
                </a:pathLst>
              </a:custGeom>
              <a:noFill/>
              <a:ln w="7938" cap="flat">
                <a:solidFill>
                  <a:srgbClr val="E2E1E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85" name="Freeform 99"/>
              <p:cNvSpPr/>
              <p:nvPr/>
            </p:nvSpPr>
            <p:spPr bwMode="auto">
              <a:xfrm>
                <a:off x="-18" y="7205"/>
                <a:ext cx="19205" cy="1213"/>
              </a:xfrm>
              <a:custGeom>
                <a:avLst/>
                <a:gdLst>
                  <a:gd name="T0" fmla="*/ 0 w 1479"/>
                  <a:gd name="T1" fmla="*/ 32 h 93"/>
                  <a:gd name="T2" fmla="*/ 217 w 1479"/>
                  <a:gd name="T3" fmla="*/ 31 h 93"/>
                  <a:gd name="T4" fmla="*/ 469 w 1479"/>
                  <a:gd name="T5" fmla="*/ 39 h 93"/>
                  <a:gd name="T6" fmla="*/ 622 w 1479"/>
                  <a:gd name="T7" fmla="*/ 33 h 93"/>
                  <a:gd name="T8" fmla="*/ 821 w 1479"/>
                  <a:gd name="T9" fmla="*/ 28 h 93"/>
                  <a:gd name="T10" fmla="*/ 1009 w 1479"/>
                  <a:gd name="T11" fmla="*/ 47 h 93"/>
                  <a:gd name="T12" fmla="*/ 1235 w 1479"/>
                  <a:gd name="T13" fmla="*/ 34 h 93"/>
                  <a:gd name="T14" fmla="*/ 1479 w 1479"/>
                  <a:gd name="T15" fmla="*/ 30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93">
                    <a:moveTo>
                      <a:pt x="0" y="32"/>
                    </a:moveTo>
                    <a:cubicBezTo>
                      <a:pt x="0" y="32"/>
                      <a:pt x="184" y="4"/>
                      <a:pt x="217" y="31"/>
                    </a:cubicBezTo>
                    <a:cubicBezTo>
                      <a:pt x="249" y="58"/>
                      <a:pt x="432" y="79"/>
                      <a:pt x="469" y="39"/>
                    </a:cubicBezTo>
                    <a:cubicBezTo>
                      <a:pt x="469" y="39"/>
                      <a:pt x="592" y="11"/>
                      <a:pt x="622" y="33"/>
                    </a:cubicBezTo>
                    <a:cubicBezTo>
                      <a:pt x="652" y="55"/>
                      <a:pt x="812" y="35"/>
                      <a:pt x="821" y="28"/>
                    </a:cubicBezTo>
                    <a:cubicBezTo>
                      <a:pt x="830" y="21"/>
                      <a:pt x="985" y="0"/>
                      <a:pt x="1009" y="47"/>
                    </a:cubicBezTo>
                    <a:cubicBezTo>
                      <a:pt x="1033" y="93"/>
                      <a:pt x="1217" y="63"/>
                      <a:pt x="1235" y="34"/>
                    </a:cubicBezTo>
                    <a:cubicBezTo>
                      <a:pt x="1253" y="6"/>
                      <a:pt x="1460" y="15"/>
                      <a:pt x="1479" y="30"/>
                    </a:cubicBezTo>
                  </a:path>
                </a:pathLst>
              </a:custGeom>
              <a:noFill/>
              <a:ln w="7938" cap="flat">
                <a:solidFill>
                  <a:srgbClr val="E0E0E0"/>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86" name="Freeform 100"/>
              <p:cNvSpPr/>
              <p:nvPr/>
            </p:nvSpPr>
            <p:spPr bwMode="auto">
              <a:xfrm>
                <a:off x="-18" y="7180"/>
                <a:ext cx="19205" cy="1395"/>
              </a:xfrm>
              <a:custGeom>
                <a:avLst/>
                <a:gdLst>
                  <a:gd name="T0" fmla="*/ 0 w 1479"/>
                  <a:gd name="T1" fmla="*/ 36 h 107"/>
                  <a:gd name="T2" fmla="*/ 218 w 1479"/>
                  <a:gd name="T3" fmla="*/ 35 h 107"/>
                  <a:gd name="T4" fmla="*/ 469 w 1479"/>
                  <a:gd name="T5" fmla="*/ 44 h 107"/>
                  <a:gd name="T6" fmla="*/ 623 w 1479"/>
                  <a:gd name="T7" fmla="*/ 38 h 107"/>
                  <a:gd name="T8" fmla="*/ 823 w 1479"/>
                  <a:gd name="T9" fmla="*/ 32 h 107"/>
                  <a:gd name="T10" fmla="*/ 1011 w 1479"/>
                  <a:gd name="T11" fmla="*/ 54 h 107"/>
                  <a:gd name="T12" fmla="*/ 1234 w 1479"/>
                  <a:gd name="T13" fmla="*/ 39 h 107"/>
                  <a:gd name="T14" fmla="*/ 1479 w 1479"/>
                  <a:gd name="T15" fmla="*/ 35 h 1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07">
                    <a:moveTo>
                      <a:pt x="0" y="36"/>
                    </a:moveTo>
                    <a:cubicBezTo>
                      <a:pt x="0" y="36"/>
                      <a:pt x="180" y="3"/>
                      <a:pt x="218" y="35"/>
                    </a:cubicBezTo>
                    <a:cubicBezTo>
                      <a:pt x="256" y="66"/>
                      <a:pt x="426" y="91"/>
                      <a:pt x="469" y="44"/>
                    </a:cubicBezTo>
                    <a:cubicBezTo>
                      <a:pt x="469" y="44"/>
                      <a:pt x="588" y="12"/>
                      <a:pt x="623" y="38"/>
                    </a:cubicBezTo>
                    <a:cubicBezTo>
                      <a:pt x="658" y="63"/>
                      <a:pt x="813" y="41"/>
                      <a:pt x="823" y="32"/>
                    </a:cubicBezTo>
                    <a:cubicBezTo>
                      <a:pt x="834" y="24"/>
                      <a:pt x="983" y="0"/>
                      <a:pt x="1011" y="54"/>
                    </a:cubicBezTo>
                    <a:cubicBezTo>
                      <a:pt x="1039" y="107"/>
                      <a:pt x="1213" y="73"/>
                      <a:pt x="1234" y="39"/>
                    </a:cubicBezTo>
                    <a:cubicBezTo>
                      <a:pt x="1255" y="6"/>
                      <a:pt x="1457" y="18"/>
                      <a:pt x="1479" y="35"/>
                    </a:cubicBezTo>
                  </a:path>
                </a:pathLst>
              </a:custGeom>
              <a:noFill/>
              <a:ln w="7938" cap="flat">
                <a:solidFill>
                  <a:srgbClr val="DFDFDE"/>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87" name="Freeform 101"/>
              <p:cNvSpPr/>
              <p:nvPr/>
            </p:nvSpPr>
            <p:spPr bwMode="auto">
              <a:xfrm>
                <a:off x="-18" y="7140"/>
                <a:ext cx="19205" cy="1603"/>
              </a:xfrm>
              <a:custGeom>
                <a:avLst/>
                <a:gdLst>
                  <a:gd name="T0" fmla="*/ 0 w 1479"/>
                  <a:gd name="T1" fmla="*/ 40 h 123"/>
                  <a:gd name="T2" fmla="*/ 219 w 1479"/>
                  <a:gd name="T3" fmla="*/ 40 h 123"/>
                  <a:gd name="T4" fmla="*/ 470 w 1479"/>
                  <a:gd name="T5" fmla="*/ 51 h 123"/>
                  <a:gd name="T6" fmla="*/ 624 w 1479"/>
                  <a:gd name="T7" fmla="*/ 43 h 123"/>
                  <a:gd name="T8" fmla="*/ 826 w 1479"/>
                  <a:gd name="T9" fmla="*/ 37 h 123"/>
                  <a:gd name="T10" fmla="*/ 1012 w 1479"/>
                  <a:gd name="T11" fmla="*/ 62 h 123"/>
                  <a:gd name="T12" fmla="*/ 1233 w 1479"/>
                  <a:gd name="T13" fmla="*/ 46 h 123"/>
                  <a:gd name="T14" fmla="*/ 1479 w 1479"/>
                  <a:gd name="T15" fmla="*/ 40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23">
                    <a:moveTo>
                      <a:pt x="0" y="40"/>
                    </a:moveTo>
                    <a:cubicBezTo>
                      <a:pt x="0" y="40"/>
                      <a:pt x="176" y="4"/>
                      <a:pt x="219" y="40"/>
                    </a:cubicBezTo>
                    <a:cubicBezTo>
                      <a:pt x="263" y="76"/>
                      <a:pt x="421" y="104"/>
                      <a:pt x="470" y="51"/>
                    </a:cubicBezTo>
                    <a:cubicBezTo>
                      <a:pt x="470" y="51"/>
                      <a:pt x="585" y="14"/>
                      <a:pt x="624" y="43"/>
                    </a:cubicBezTo>
                    <a:cubicBezTo>
                      <a:pt x="664" y="72"/>
                      <a:pt x="814" y="47"/>
                      <a:pt x="826" y="37"/>
                    </a:cubicBezTo>
                    <a:cubicBezTo>
                      <a:pt x="837" y="27"/>
                      <a:pt x="980" y="0"/>
                      <a:pt x="1012" y="62"/>
                    </a:cubicBezTo>
                    <a:cubicBezTo>
                      <a:pt x="1044" y="123"/>
                      <a:pt x="1209" y="84"/>
                      <a:pt x="1233" y="46"/>
                    </a:cubicBezTo>
                    <a:cubicBezTo>
                      <a:pt x="1258" y="8"/>
                      <a:pt x="1454" y="21"/>
                      <a:pt x="1479" y="40"/>
                    </a:cubicBezTo>
                  </a:path>
                </a:pathLst>
              </a:custGeom>
              <a:noFill/>
              <a:ln w="7938" cap="flat">
                <a:solidFill>
                  <a:srgbClr val="DDDDDD"/>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88" name="Freeform 102"/>
              <p:cNvSpPr/>
              <p:nvPr/>
            </p:nvSpPr>
            <p:spPr bwMode="auto">
              <a:xfrm>
                <a:off x="-18" y="7115"/>
                <a:ext cx="19205" cy="1798"/>
              </a:xfrm>
              <a:custGeom>
                <a:avLst/>
                <a:gdLst>
                  <a:gd name="T0" fmla="*/ 0 w 1479"/>
                  <a:gd name="T1" fmla="*/ 44 h 138"/>
                  <a:gd name="T2" fmla="*/ 221 w 1479"/>
                  <a:gd name="T3" fmla="*/ 43 h 138"/>
                  <a:gd name="T4" fmla="*/ 471 w 1479"/>
                  <a:gd name="T5" fmla="*/ 56 h 138"/>
                  <a:gd name="T6" fmla="*/ 626 w 1479"/>
                  <a:gd name="T7" fmla="*/ 48 h 138"/>
                  <a:gd name="T8" fmla="*/ 828 w 1479"/>
                  <a:gd name="T9" fmla="*/ 41 h 138"/>
                  <a:gd name="T10" fmla="*/ 1013 w 1479"/>
                  <a:gd name="T11" fmla="*/ 69 h 138"/>
                  <a:gd name="T12" fmla="*/ 1232 w 1479"/>
                  <a:gd name="T13" fmla="*/ 51 h 138"/>
                  <a:gd name="T14" fmla="*/ 1479 w 1479"/>
                  <a:gd name="T15" fmla="*/ 45 h 1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38">
                    <a:moveTo>
                      <a:pt x="0" y="44"/>
                    </a:moveTo>
                    <a:cubicBezTo>
                      <a:pt x="0" y="44"/>
                      <a:pt x="171" y="3"/>
                      <a:pt x="221" y="43"/>
                    </a:cubicBezTo>
                    <a:cubicBezTo>
                      <a:pt x="270" y="84"/>
                      <a:pt x="415" y="116"/>
                      <a:pt x="471" y="56"/>
                    </a:cubicBezTo>
                    <a:cubicBezTo>
                      <a:pt x="471" y="56"/>
                      <a:pt x="581" y="15"/>
                      <a:pt x="626" y="48"/>
                    </a:cubicBezTo>
                    <a:cubicBezTo>
                      <a:pt x="670" y="80"/>
                      <a:pt x="815" y="52"/>
                      <a:pt x="828" y="41"/>
                    </a:cubicBezTo>
                    <a:cubicBezTo>
                      <a:pt x="841" y="30"/>
                      <a:pt x="977" y="0"/>
                      <a:pt x="1013" y="69"/>
                    </a:cubicBezTo>
                    <a:cubicBezTo>
                      <a:pt x="1049" y="138"/>
                      <a:pt x="1205" y="94"/>
                      <a:pt x="1232" y="51"/>
                    </a:cubicBezTo>
                    <a:cubicBezTo>
                      <a:pt x="1260" y="8"/>
                      <a:pt x="1451" y="23"/>
                      <a:pt x="1479" y="45"/>
                    </a:cubicBezTo>
                  </a:path>
                </a:pathLst>
              </a:custGeom>
              <a:noFill/>
              <a:ln w="7938" cap="flat">
                <a:solidFill>
                  <a:srgbClr val="DCDCDC"/>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89" name="Freeform 103"/>
              <p:cNvSpPr/>
              <p:nvPr/>
            </p:nvSpPr>
            <p:spPr bwMode="auto">
              <a:xfrm>
                <a:off x="-18" y="7075"/>
                <a:ext cx="19205" cy="2008"/>
              </a:xfrm>
              <a:custGeom>
                <a:avLst/>
                <a:gdLst>
                  <a:gd name="T0" fmla="*/ 0 w 1479"/>
                  <a:gd name="T1" fmla="*/ 49 h 154"/>
                  <a:gd name="T2" fmla="*/ 222 w 1479"/>
                  <a:gd name="T3" fmla="*/ 48 h 154"/>
                  <a:gd name="T4" fmla="*/ 472 w 1479"/>
                  <a:gd name="T5" fmla="*/ 63 h 154"/>
                  <a:gd name="T6" fmla="*/ 627 w 1479"/>
                  <a:gd name="T7" fmla="*/ 53 h 154"/>
                  <a:gd name="T8" fmla="*/ 830 w 1479"/>
                  <a:gd name="T9" fmla="*/ 46 h 154"/>
                  <a:gd name="T10" fmla="*/ 1015 w 1479"/>
                  <a:gd name="T11" fmla="*/ 77 h 154"/>
                  <a:gd name="T12" fmla="*/ 1231 w 1479"/>
                  <a:gd name="T13" fmla="*/ 57 h 154"/>
                  <a:gd name="T14" fmla="*/ 1479 w 1479"/>
                  <a:gd name="T15" fmla="*/ 51 h 1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54">
                    <a:moveTo>
                      <a:pt x="0" y="49"/>
                    </a:moveTo>
                    <a:cubicBezTo>
                      <a:pt x="0" y="49"/>
                      <a:pt x="167" y="3"/>
                      <a:pt x="222" y="48"/>
                    </a:cubicBezTo>
                    <a:cubicBezTo>
                      <a:pt x="276" y="93"/>
                      <a:pt x="410" y="129"/>
                      <a:pt x="472" y="63"/>
                    </a:cubicBezTo>
                    <a:cubicBezTo>
                      <a:pt x="472" y="63"/>
                      <a:pt x="577" y="17"/>
                      <a:pt x="627" y="53"/>
                    </a:cubicBezTo>
                    <a:cubicBezTo>
                      <a:pt x="676" y="90"/>
                      <a:pt x="815" y="58"/>
                      <a:pt x="830" y="46"/>
                    </a:cubicBezTo>
                    <a:cubicBezTo>
                      <a:pt x="845" y="34"/>
                      <a:pt x="975" y="0"/>
                      <a:pt x="1015" y="77"/>
                    </a:cubicBezTo>
                    <a:cubicBezTo>
                      <a:pt x="1055" y="154"/>
                      <a:pt x="1201" y="105"/>
                      <a:pt x="1231" y="57"/>
                    </a:cubicBezTo>
                    <a:cubicBezTo>
                      <a:pt x="1262" y="10"/>
                      <a:pt x="1448" y="27"/>
                      <a:pt x="1479" y="51"/>
                    </a:cubicBezTo>
                  </a:path>
                </a:pathLst>
              </a:custGeom>
              <a:noFill/>
              <a:ln w="7938" cap="flat">
                <a:solidFill>
                  <a:srgbClr val="DBDBDA"/>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90" name="Freeform 104"/>
              <p:cNvSpPr/>
              <p:nvPr/>
            </p:nvSpPr>
            <p:spPr bwMode="auto">
              <a:xfrm>
                <a:off x="-18" y="7050"/>
                <a:ext cx="19205" cy="2203"/>
              </a:xfrm>
              <a:custGeom>
                <a:avLst/>
                <a:gdLst>
                  <a:gd name="T0" fmla="*/ 0 w 1479"/>
                  <a:gd name="T1" fmla="*/ 53 h 169"/>
                  <a:gd name="T2" fmla="*/ 223 w 1479"/>
                  <a:gd name="T3" fmla="*/ 52 h 169"/>
                  <a:gd name="T4" fmla="*/ 472 w 1479"/>
                  <a:gd name="T5" fmla="*/ 68 h 169"/>
                  <a:gd name="T6" fmla="*/ 628 w 1479"/>
                  <a:gd name="T7" fmla="*/ 58 h 169"/>
                  <a:gd name="T8" fmla="*/ 832 w 1479"/>
                  <a:gd name="T9" fmla="*/ 50 h 169"/>
                  <a:gd name="T10" fmla="*/ 1016 w 1479"/>
                  <a:gd name="T11" fmla="*/ 84 h 169"/>
                  <a:gd name="T12" fmla="*/ 1230 w 1479"/>
                  <a:gd name="T13" fmla="*/ 63 h 169"/>
                  <a:gd name="T14" fmla="*/ 1479 w 1479"/>
                  <a:gd name="T15" fmla="*/ 56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69">
                    <a:moveTo>
                      <a:pt x="0" y="53"/>
                    </a:moveTo>
                    <a:cubicBezTo>
                      <a:pt x="0" y="53"/>
                      <a:pt x="163" y="2"/>
                      <a:pt x="223" y="52"/>
                    </a:cubicBezTo>
                    <a:cubicBezTo>
                      <a:pt x="283" y="102"/>
                      <a:pt x="405" y="141"/>
                      <a:pt x="472" y="68"/>
                    </a:cubicBezTo>
                    <a:cubicBezTo>
                      <a:pt x="472" y="68"/>
                      <a:pt x="573" y="18"/>
                      <a:pt x="628" y="58"/>
                    </a:cubicBezTo>
                    <a:cubicBezTo>
                      <a:pt x="682" y="98"/>
                      <a:pt x="816" y="63"/>
                      <a:pt x="832" y="50"/>
                    </a:cubicBezTo>
                    <a:cubicBezTo>
                      <a:pt x="848" y="37"/>
                      <a:pt x="972" y="0"/>
                      <a:pt x="1016" y="84"/>
                    </a:cubicBezTo>
                    <a:cubicBezTo>
                      <a:pt x="1060" y="169"/>
                      <a:pt x="1197" y="115"/>
                      <a:pt x="1230" y="63"/>
                    </a:cubicBezTo>
                    <a:cubicBezTo>
                      <a:pt x="1264" y="10"/>
                      <a:pt x="1445" y="29"/>
                      <a:pt x="1479" y="56"/>
                    </a:cubicBezTo>
                  </a:path>
                </a:pathLst>
              </a:custGeom>
              <a:noFill/>
              <a:ln w="7938" cap="flat">
                <a:solidFill>
                  <a:srgbClr val="D9D9D9"/>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91" name="Freeform 105"/>
              <p:cNvSpPr/>
              <p:nvPr/>
            </p:nvSpPr>
            <p:spPr bwMode="auto">
              <a:xfrm>
                <a:off x="-18" y="7010"/>
                <a:ext cx="19205" cy="2410"/>
              </a:xfrm>
              <a:custGeom>
                <a:avLst/>
                <a:gdLst>
                  <a:gd name="T0" fmla="*/ 0 w 1479"/>
                  <a:gd name="T1" fmla="*/ 58 h 185"/>
                  <a:gd name="T2" fmla="*/ 224 w 1479"/>
                  <a:gd name="T3" fmla="*/ 57 h 185"/>
                  <a:gd name="T4" fmla="*/ 473 w 1479"/>
                  <a:gd name="T5" fmla="*/ 75 h 185"/>
                  <a:gd name="T6" fmla="*/ 629 w 1479"/>
                  <a:gd name="T7" fmla="*/ 64 h 185"/>
                  <a:gd name="T8" fmla="*/ 835 w 1479"/>
                  <a:gd name="T9" fmla="*/ 55 h 185"/>
                  <a:gd name="T10" fmla="*/ 1018 w 1479"/>
                  <a:gd name="T11" fmla="*/ 93 h 185"/>
                  <a:gd name="T12" fmla="*/ 1230 w 1479"/>
                  <a:gd name="T13" fmla="*/ 69 h 185"/>
                  <a:gd name="T14" fmla="*/ 1479 w 1479"/>
                  <a:gd name="T15" fmla="*/ 62 h 1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85">
                    <a:moveTo>
                      <a:pt x="0" y="58"/>
                    </a:moveTo>
                    <a:cubicBezTo>
                      <a:pt x="0" y="58"/>
                      <a:pt x="159" y="3"/>
                      <a:pt x="224" y="57"/>
                    </a:cubicBezTo>
                    <a:cubicBezTo>
                      <a:pt x="290" y="111"/>
                      <a:pt x="399" y="154"/>
                      <a:pt x="473" y="75"/>
                    </a:cubicBezTo>
                    <a:cubicBezTo>
                      <a:pt x="473" y="75"/>
                      <a:pt x="570" y="20"/>
                      <a:pt x="629" y="64"/>
                    </a:cubicBezTo>
                    <a:cubicBezTo>
                      <a:pt x="689" y="107"/>
                      <a:pt x="817" y="69"/>
                      <a:pt x="835" y="55"/>
                    </a:cubicBezTo>
                    <a:cubicBezTo>
                      <a:pt x="852" y="40"/>
                      <a:pt x="970" y="0"/>
                      <a:pt x="1018" y="93"/>
                    </a:cubicBezTo>
                    <a:cubicBezTo>
                      <a:pt x="1066" y="185"/>
                      <a:pt x="1193" y="126"/>
                      <a:pt x="1230" y="69"/>
                    </a:cubicBezTo>
                    <a:cubicBezTo>
                      <a:pt x="1266" y="12"/>
                      <a:pt x="1442" y="33"/>
                      <a:pt x="1479" y="62"/>
                    </a:cubicBezTo>
                  </a:path>
                </a:pathLst>
              </a:custGeom>
              <a:noFill/>
              <a:ln w="7938" cap="flat">
                <a:solidFill>
                  <a:srgbClr val="D8D8D8"/>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92" name="Freeform 106"/>
              <p:cNvSpPr/>
              <p:nvPr/>
            </p:nvSpPr>
            <p:spPr bwMode="auto">
              <a:xfrm>
                <a:off x="-18" y="6985"/>
                <a:ext cx="19205" cy="2605"/>
              </a:xfrm>
              <a:custGeom>
                <a:avLst/>
                <a:gdLst>
                  <a:gd name="T0" fmla="*/ 0 w 1479"/>
                  <a:gd name="T1" fmla="*/ 61 h 200"/>
                  <a:gd name="T2" fmla="*/ 226 w 1479"/>
                  <a:gd name="T3" fmla="*/ 61 h 200"/>
                  <a:gd name="T4" fmla="*/ 474 w 1479"/>
                  <a:gd name="T5" fmla="*/ 80 h 200"/>
                  <a:gd name="T6" fmla="*/ 630 w 1479"/>
                  <a:gd name="T7" fmla="*/ 68 h 200"/>
                  <a:gd name="T8" fmla="*/ 837 w 1479"/>
                  <a:gd name="T9" fmla="*/ 59 h 200"/>
                  <a:gd name="T10" fmla="*/ 1019 w 1479"/>
                  <a:gd name="T11" fmla="*/ 100 h 200"/>
                  <a:gd name="T12" fmla="*/ 1229 w 1479"/>
                  <a:gd name="T13" fmla="*/ 74 h 200"/>
                  <a:gd name="T14" fmla="*/ 1479 w 1479"/>
                  <a:gd name="T15" fmla="*/ 67 h 2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00">
                    <a:moveTo>
                      <a:pt x="0" y="61"/>
                    </a:moveTo>
                    <a:cubicBezTo>
                      <a:pt x="0" y="61"/>
                      <a:pt x="155" y="2"/>
                      <a:pt x="226" y="61"/>
                    </a:cubicBezTo>
                    <a:cubicBezTo>
                      <a:pt x="297" y="119"/>
                      <a:pt x="394" y="166"/>
                      <a:pt x="474" y="80"/>
                    </a:cubicBezTo>
                    <a:cubicBezTo>
                      <a:pt x="474" y="80"/>
                      <a:pt x="566" y="21"/>
                      <a:pt x="630" y="68"/>
                    </a:cubicBezTo>
                    <a:cubicBezTo>
                      <a:pt x="695" y="115"/>
                      <a:pt x="818" y="75"/>
                      <a:pt x="837" y="59"/>
                    </a:cubicBezTo>
                    <a:cubicBezTo>
                      <a:pt x="856" y="43"/>
                      <a:pt x="967" y="0"/>
                      <a:pt x="1019" y="100"/>
                    </a:cubicBezTo>
                    <a:cubicBezTo>
                      <a:pt x="1071" y="200"/>
                      <a:pt x="1189" y="136"/>
                      <a:pt x="1229" y="74"/>
                    </a:cubicBezTo>
                    <a:cubicBezTo>
                      <a:pt x="1268" y="13"/>
                      <a:pt x="1439" y="35"/>
                      <a:pt x="1479" y="67"/>
                    </a:cubicBezTo>
                  </a:path>
                </a:pathLst>
              </a:custGeom>
              <a:noFill/>
              <a:ln w="7938" cap="flat">
                <a:solidFill>
                  <a:srgbClr val="D7D7D6"/>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93" name="Freeform 107"/>
              <p:cNvSpPr/>
              <p:nvPr/>
            </p:nvSpPr>
            <p:spPr bwMode="auto">
              <a:xfrm>
                <a:off x="-18" y="6958"/>
                <a:ext cx="19205" cy="2803"/>
              </a:xfrm>
              <a:custGeom>
                <a:avLst/>
                <a:gdLst>
                  <a:gd name="T0" fmla="*/ 0 w 1479"/>
                  <a:gd name="T1" fmla="*/ 65 h 215"/>
                  <a:gd name="T2" fmla="*/ 227 w 1479"/>
                  <a:gd name="T3" fmla="*/ 65 h 215"/>
                  <a:gd name="T4" fmla="*/ 475 w 1479"/>
                  <a:gd name="T5" fmla="*/ 86 h 215"/>
                  <a:gd name="T6" fmla="*/ 632 w 1479"/>
                  <a:gd name="T7" fmla="*/ 73 h 215"/>
                  <a:gd name="T8" fmla="*/ 839 w 1479"/>
                  <a:gd name="T9" fmla="*/ 63 h 215"/>
                  <a:gd name="T10" fmla="*/ 1021 w 1479"/>
                  <a:gd name="T11" fmla="*/ 107 h 215"/>
                  <a:gd name="T12" fmla="*/ 1228 w 1479"/>
                  <a:gd name="T13" fmla="*/ 80 h 215"/>
                  <a:gd name="T14" fmla="*/ 1479 w 1479"/>
                  <a:gd name="T15" fmla="*/ 72 h 2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15">
                    <a:moveTo>
                      <a:pt x="0" y="65"/>
                    </a:moveTo>
                    <a:cubicBezTo>
                      <a:pt x="0" y="65"/>
                      <a:pt x="151" y="2"/>
                      <a:pt x="227" y="65"/>
                    </a:cubicBezTo>
                    <a:cubicBezTo>
                      <a:pt x="303" y="128"/>
                      <a:pt x="388" y="178"/>
                      <a:pt x="475" y="86"/>
                    </a:cubicBezTo>
                    <a:cubicBezTo>
                      <a:pt x="475" y="86"/>
                      <a:pt x="562" y="22"/>
                      <a:pt x="632" y="73"/>
                    </a:cubicBezTo>
                    <a:cubicBezTo>
                      <a:pt x="701" y="124"/>
                      <a:pt x="819" y="80"/>
                      <a:pt x="839" y="63"/>
                    </a:cubicBezTo>
                    <a:cubicBezTo>
                      <a:pt x="859" y="46"/>
                      <a:pt x="965" y="0"/>
                      <a:pt x="1021" y="107"/>
                    </a:cubicBezTo>
                    <a:cubicBezTo>
                      <a:pt x="1077" y="215"/>
                      <a:pt x="1185" y="147"/>
                      <a:pt x="1228" y="80"/>
                    </a:cubicBezTo>
                    <a:cubicBezTo>
                      <a:pt x="1270" y="13"/>
                      <a:pt x="1436" y="38"/>
                      <a:pt x="1479" y="72"/>
                    </a:cubicBezTo>
                  </a:path>
                </a:pathLst>
              </a:custGeom>
              <a:noFill/>
              <a:ln w="7938" cap="flat">
                <a:solidFill>
                  <a:srgbClr val="D5D5D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94" name="Freeform 108"/>
              <p:cNvSpPr/>
              <p:nvPr/>
            </p:nvSpPr>
            <p:spPr bwMode="auto">
              <a:xfrm>
                <a:off x="-18" y="6920"/>
                <a:ext cx="19205" cy="3010"/>
              </a:xfrm>
              <a:custGeom>
                <a:avLst/>
                <a:gdLst>
                  <a:gd name="T0" fmla="*/ 0 w 1479"/>
                  <a:gd name="T1" fmla="*/ 71 h 231"/>
                  <a:gd name="T2" fmla="*/ 228 w 1479"/>
                  <a:gd name="T3" fmla="*/ 70 h 231"/>
                  <a:gd name="T4" fmla="*/ 475 w 1479"/>
                  <a:gd name="T5" fmla="*/ 93 h 231"/>
                  <a:gd name="T6" fmla="*/ 633 w 1479"/>
                  <a:gd name="T7" fmla="*/ 79 h 231"/>
                  <a:gd name="T8" fmla="*/ 841 w 1479"/>
                  <a:gd name="T9" fmla="*/ 68 h 231"/>
                  <a:gd name="T10" fmla="*/ 1022 w 1479"/>
                  <a:gd name="T11" fmla="*/ 116 h 231"/>
                  <a:gd name="T12" fmla="*/ 1227 w 1479"/>
                  <a:gd name="T13" fmla="*/ 87 h 231"/>
                  <a:gd name="T14" fmla="*/ 1479 w 1479"/>
                  <a:gd name="T15" fmla="*/ 78 h 2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31">
                    <a:moveTo>
                      <a:pt x="0" y="71"/>
                    </a:moveTo>
                    <a:cubicBezTo>
                      <a:pt x="0" y="71"/>
                      <a:pt x="146" y="3"/>
                      <a:pt x="228" y="70"/>
                    </a:cubicBezTo>
                    <a:cubicBezTo>
                      <a:pt x="310" y="138"/>
                      <a:pt x="383" y="192"/>
                      <a:pt x="475" y="93"/>
                    </a:cubicBezTo>
                    <a:cubicBezTo>
                      <a:pt x="475" y="93"/>
                      <a:pt x="558" y="25"/>
                      <a:pt x="633" y="79"/>
                    </a:cubicBezTo>
                    <a:cubicBezTo>
                      <a:pt x="707" y="133"/>
                      <a:pt x="819" y="86"/>
                      <a:pt x="841" y="68"/>
                    </a:cubicBezTo>
                    <a:cubicBezTo>
                      <a:pt x="863" y="50"/>
                      <a:pt x="962" y="0"/>
                      <a:pt x="1022" y="116"/>
                    </a:cubicBezTo>
                    <a:cubicBezTo>
                      <a:pt x="1082" y="231"/>
                      <a:pt x="1181" y="158"/>
                      <a:pt x="1227" y="87"/>
                    </a:cubicBezTo>
                    <a:cubicBezTo>
                      <a:pt x="1273" y="15"/>
                      <a:pt x="1433" y="42"/>
                      <a:pt x="1479" y="78"/>
                    </a:cubicBezTo>
                  </a:path>
                </a:pathLst>
              </a:custGeom>
              <a:noFill/>
              <a:ln w="7938" cap="flat">
                <a:solidFill>
                  <a:srgbClr val="D4D4D4"/>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95" name="Freeform 109"/>
              <p:cNvSpPr/>
              <p:nvPr/>
            </p:nvSpPr>
            <p:spPr bwMode="auto">
              <a:xfrm>
                <a:off x="-18" y="6893"/>
                <a:ext cx="19205" cy="3205"/>
              </a:xfrm>
              <a:custGeom>
                <a:avLst/>
                <a:gdLst>
                  <a:gd name="T0" fmla="*/ 0 w 1479"/>
                  <a:gd name="T1" fmla="*/ 75 h 246"/>
                  <a:gd name="T2" fmla="*/ 230 w 1479"/>
                  <a:gd name="T3" fmla="*/ 74 h 246"/>
                  <a:gd name="T4" fmla="*/ 476 w 1479"/>
                  <a:gd name="T5" fmla="*/ 98 h 246"/>
                  <a:gd name="T6" fmla="*/ 634 w 1479"/>
                  <a:gd name="T7" fmla="*/ 84 h 246"/>
                  <a:gd name="T8" fmla="*/ 843 w 1479"/>
                  <a:gd name="T9" fmla="*/ 73 h 246"/>
                  <a:gd name="T10" fmla="*/ 1023 w 1479"/>
                  <a:gd name="T11" fmla="*/ 123 h 246"/>
                  <a:gd name="T12" fmla="*/ 1226 w 1479"/>
                  <a:gd name="T13" fmla="*/ 92 h 246"/>
                  <a:gd name="T14" fmla="*/ 1479 w 1479"/>
                  <a:gd name="T15" fmla="*/ 83 h 2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46">
                    <a:moveTo>
                      <a:pt x="0" y="75"/>
                    </a:moveTo>
                    <a:cubicBezTo>
                      <a:pt x="0" y="75"/>
                      <a:pt x="142" y="2"/>
                      <a:pt x="230" y="74"/>
                    </a:cubicBezTo>
                    <a:cubicBezTo>
                      <a:pt x="317" y="146"/>
                      <a:pt x="378" y="204"/>
                      <a:pt x="476" y="98"/>
                    </a:cubicBezTo>
                    <a:cubicBezTo>
                      <a:pt x="476" y="98"/>
                      <a:pt x="555" y="26"/>
                      <a:pt x="634" y="84"/>
                    </a:cubicBezTo>
                    <a:cubicBezTo>
                      <a:pt x="713" y="142"/>
                      <a:pt x="820" y="92"/>
                      <a:pt x="843" y="73"/>
                    </a:cubicBezTo>
                    <a:cubicBezTo>
                      <a:pt x="867" y="53"/>
                      <a:pt x="959" y="0"/>
                      <a:pt x="1023" y="123"/>
                    </a:cubicBezTo>
                    <a:cubicBezTo>
                      <a:pt x="1087" y="246"/>
                      <a:pt x="1177" y="168"/>
                      <a:pt x="1226" y="92"/>
                    </a:cubicBezTo>
                    <a:cubicBezTo>
                      <a:pt x="1275" y="16"/>
                      <a:pt x="1430" y="44"/>
                      <a:pt x="1479" y="83"/>
                    </a:cubicBezTo>
                  </a:path>
                </a:pathLst>
              </a:custGeom>
              <a:noFill/>
              <a:ln w="7938" cap="flat">
                <a:solidFill>
                  <a:srgbClr val="D2D3D2"/>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96" name="Freeform 110"/>
              <p:cNvSpPr/>
              <p:nvPr/>
            </p:nvSpPr>
            <p:spPr bwMode="auto">
              <a:xfrm>
                <a:off x="-18" y="6868"/>
                <a:ext cx="19205" cy="3400"/>
              </a:xfrm>
              <a:custGeom>
                <a:avLst/>
                <a:gdLst>
                  <a:gd name="T0" fmla="*/ 0 w 1479"/>
                  <a:gd name="T1" fmla="*/ 79 h 261"/>
                  <a:gd name="T2" fmla="*/ 231 w 1479"/>
                  <a:gd name="T3" fmla="*/ 78 h 261"/>
                  <a:gd name="T4" fmla="*/ 477 w 1479"/>
                  <a:gd name="T5" fmla="*/ 104 h 261"/>
                  <a:gd name="T6" fmla="*/ 635 w 1479"/>
                  <a:gd name="T7" fmla="*/ 89 h 261"/>
                  <a:gd name="T8" fmla="*/ 846 w 1479"/>
                  <a:gd name="T9" fmla="*/ 77 h 261"/>
                  <a:gd name="T10" fmla="*/ 1025 w 1479"/>
                  <a:gd name="T11" fmla="*/ 130 h 261"/>
                  <a:gd name="T12" fmla="*/ 1225 w 1479"/>
                  <a:gd name="T13" fmla="*/ 98 h 261"/>
                  <a:gd name="T14" fmla="*/ 1479 w 1479"/>
                  <a:gd name="T15" fmla="*/ 88 h 2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61">
                    <a:moveTo>
                      <a:pt x="0" y="79"/>
                    </a:moveTo>
                    <a:cubicBezTo>
                      <a:pt x="0" y="79"/>
                      <a:pt x="138" y="2"/>
                      <a:pt x="231" y="78"/>
                    </a:cubicBezTo>
                    <a:cubicBezTo>
                      <a:pt x="324" y="155"/>
                      <a:pt x="372" y="216"/>
                      <a:pt x="477" y="104"/>
                    </a:cubicBezTo>
                    <a:cubicBezTo>
                      <a:pt x="477" y="104"/>
                      <a:pt x="551" y="27"/>
                      <a:pt x="635" y="89"/>
                    </a:cubicBezTo>
                    <a:cubicBezTo>
                      <a:pt x="719" y="150"/>
                      <a:pt x="821" y="97"/>
                      <a:pt x="846" y="77"/>
                    </a:cubicBezTo>
                    <a:cubicBezTo>
                      <a:pt x="871" y="56"/>
                      <a:pt x="957" y="0"/>
                      <a:pt x="1025" y="130"/>
                    </a:cubicBezTo>
                    <a:cubicBezTo>
                      <a:pt x="1093" y="261"/>
                      <a:pt x="1173" y="179"/>
                      <a:pt x="1225" y="98"/>
                    </a:cubicBezTo>
                    <a:cubicBezTo>
                      <a:pt x="1277" y="17"/>
                      <a:pt x="1427" y="47"/>
                      <a:pt x="1479" y="88"/>
                    </a:cubicBezTo>
                  </a:path>
                </a:pathLst>
              </a:custGeom>
              <a:noFill/>
              <a:ln w="7938" cap="flat">
                <a:solidFill>
                  <a:srgbClr val="D1D1D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97" name="Freeform 111"/>
              <p:cNvSpPr/>
              <p:nvPr/>
            </p:nvSpPr>
            <p:spPr bwMode="auto">
              <a:xfrm>
                <a:off x="-18" y="6840"/>
                <a:ext cx="19205" cy="3598"/>
              </a:xfrm>
              <a:custGeom>
                <a:avLst/>
                <a:gdLst>
                  <a:gd name="T0" fmla="*/ 0 w 1479"/>
                  <a:gd name="T1" fmla="*/ 83 h 276"/>
                  <a:gd name="T2" fmla="*/ 232 w 1479"/>
                  <a:gd name="T3" fmla="*/ 82 h 276"/>
                  <a:gd name="T4" fmla="*/ 478 w 1479"/>
                  <a:gd name="T5" fmla="*/ 110 h 276"/>
                  <a:gd name="T6" fmla="*/ 636 w 1479"/>
                  <a:gd name="T7" fmla="*/ 94 h 276"/>
                  <a:gd name="T8" fmla="*/ 848 w 1479"/>
                  <a:gd name="T9" fmla="*/ 81 h 276"/>
                  <a:gd name="T10" fmla="*/ 1026 w 1479"/>
                  <a:gd name="T11" fmla="*/ 138 h 276"/>
                  <a:gd name="T12" fmla="*/ 1224 w 1479"/>
                  <a:gd name="T13" fmla="*/ 103 h 276"/>
                  <a:gd name="T14" fmla="*/ 1479 w 1479"/>
                  <a:gd name="T15" fmla="*/ 93 h 2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76">
                    <a:moveTo>
                      <a:pt x="0" y="83"/>
                    </a:moveTo>
                    <a:cubicBezTo>
                      <a:pt x="0" y="83"/>
                      <a:pt x="134" y="1"/>
                      <a:pt x="232" y="82"/>
                    </a:cubicBezTo>
                    <a:cubicBezTo>
                      <a:pt x="330" y="164"/>
                      <a:pt x="367" y="229"/>
                      <a:pt x="478" y="110"/>
                    </a:cubicBezTo>
                    <a:cubicBezTo>
                      <a:pt x="478" y="110"/>
                      <a:pt x="547" y="28"/>
                      <a:pt x="636" y="94"/>
                    </a:cubicBezTo>
                    <a:cubicBezTo>
                      <a:pt x="726" y="159"/>
                      <a:pt x="822" y="103"/>
                      <a:pt x="848" y="81"/>
                    </a:cubicBezTo>
                    <a:cubicBezTo>
                      <a:pt x="874" y="59"/>
                      <a:pt x="954" y="0"/>
                      <a:pt x="1026" y="138"/>
                    </a:cubicBezTo>
                    <a:cubicBezTo>
                      <a:pt x="1098" y="276"/>
                      <a:pt x="1169" y="189"/>
                      <a:pt x="1224" y="103"/>
                    </a:cubicBezTo>
                    <a:cubicBezTo>
                      <a:pt x="1279" y="18"/>
                      <a:pt x="1424" y="49"/>
                      <a:pt x="1479" y="93"/>
                    </a:cubicBezTo>
                  </a:path>
                </a:pathLst>
              </a:custGeom>
              <a:noFill/>
              <a:ln w="7938" cap="flat">
                <a:solidFill>
                  <a:srgbClr val="D0D0D0"/>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98" name="Freeform 112"/>
              <p:cNvSpPr/>
              <p:nvPr/>
            </p:nvSpPr>
            <p:spPr bwMode="auto">
              <a:xfrm>
                <a:off x="-18" y="6803"/>
                <a:ext cx="19205" cy="3805"/>
              </a:xfrm>
              <a:custGeom>
                <a:avLst/>
                <a:gdLst>
                  <a:gd name="T0" fmla="*/ 0 w 1479"/>
                  <a:gd name="T1" fmla="*/ 88 h 292"/>
                  <a:gd name="T2" fmla="*/ 233 w 1479"/>
                  <a:gd name="T3" fmla="*/ 87 h 292"/>
                  <a:gd name="T4" fmla="*/ 478 w 1479"/>
                  <a:gd name="T5" fmla="*/ 116 h 292"/>
                  <a:gd name="T6" fmla="*/ 638 w 1479"/>
                  <a:gd name="T7" fmla="*/ 99 h 292"/>
                  <a:gd name="T8" fmla="*/ 850 w 1479"/>
                  <a:gd name="T9" fmla="*/ 86 h 292"/>
                  <a:gd name="T10" fmla="*/ 1028 w 1479"/>
                  <a:gd name="T11" fmla="*/ 146 h 292"/>
                  <a:gd name="T12" fmla="*/ 1223 w 1479"/>
                  <a:gd name="T13" fmla="*/ 110 h 292"/>
                  <a:gd name="T14" fmla="*/ 1479 w 1479"/>
                  <a:gd name="T15" fmla="*/ 99 h 2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92">
                    <a:moveTo>
                      <a:pt x="0" y="88"/>
                    </a:moveTo>
                    <a:cubicBezTo>
                      <a:pt x="0" y="88"/>
                      <a:pt x="130" y="2"/>
                      <a:pt x="233" y="87"/>
                    </a:cubicBezTo>
                    <a:cubicBezTo>
                      <a:pt x="337" y="173"/>
                      <a:pt x="361" y="242"/>
                      <a:pt x="478" y="116"/>
                    </a:cubicBezTo>
                    <a:cubicBezTo>
                      <a:pt x="478" y="116"/>
                      <a:pt x="543" y="31"/>
                      <a:pt x="638" y="99"/>
                    </a:cubicBezTo>
                    <a:cubicBezTo>
                      <a:pt x="732" y="168"/>
                      <a:pt x="822" y="109"/>
                      <a:pt x="850" y="86"/>
                    </a:cubicBezTo>
                    <a:cubicBezTo>
                      <a:pt x="878" y="63"/>
                      <a:pt x="952" y="0"/>
                      <a:pt x="1028" y="146"/>
                    </a:cubicBezTo>
                    <a:cubicBezTo>
                      <a:pt x="1104" y="292"/>
                      <a:pt x="1165" y="200"/>
                      <a:pt x="1223" y="110"/>
                    </a:cubicBezTo>
                    <a:cubicBezTo>
                      <a:pt x="1281" y="19"/>
                      <a:pt x="1421" y="53"/>
                      <a:pt x="1479" y="99"/>
                    </a:cubicBezTo>
                  </a:path>
                </a:pathLst>
              </a:custGeom>
              <a:noFill/>
              <a:ln w="7938" cap="flat">
                <a:solidFill>
                  <a:srgbClr val="CECFC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99" name="Freeform 113"/>
              <p:cNvSpPr/>
              <p:nvPr/>
            </p:nvSpPr>
            <p:spPr bwMode="auto">
              <a:xfrm>
                <a:off x="-18" y="6775"/>
                <a:ext cx="19205" cy="4003"/>
              </a:xfrm>
              <a:custGeom>
                <a:avLst/>
                <a:gdLst>
                  <a:gd name="T0" fmla="*/ 0 w 1479"/>
                  <a:gd name="T1" fmla="*/ 92 h 307"/>
                  <a:gd name="T2" fmla="*/ 235 w 1479"/>
                  <a:gd name="T3" fmla="*/ 92 h 307"/>
                  <a:gd name="T4" fmla="*/ 479 w 1479"/>
                  <a:gd name="T5" fmla="*/ 122 h 307"/>
                  <a:gd name="T6" fmla="*/ 639 w 1479"/>
                  <a:gd name="T7" fmla="*/ 104 h 307"/>
                  <a:gd name="T8" fmla="*/ 852 w 1479"/>
                  <a:gd name="T9" fmla="*/ 90 h 307"/>
                  <a:gd name="T10" fmla="*/ 1029 w 1479"/>
                  <a:gd name="T11" fmla="*/ 154 h 307"/>
                  <a:gd name="T12" fmla="*/ 1222 w 1479"/>
                  <a:gd name="T13" fmla="*/ 115 h 307"/>
                  <a:gd name="T14" fmla="*/ 1479 w 1479"/>
                  <a:gd name="T15" fmla="*/ 104 h 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307">
                    <a:moveTo>
                      <a:pt x="0" y="92"/>
                    </a:moveTo>
                    <a:cubicBezTo>
                      <a:pt x="0" y="92"/>
                      <a:pt x="126" y="1"/>
                      <a:pt x="235" y="92"/>
                    </a:cubicBezTo>
                    <a:cubicBezTo>
                      <a:pt x="344" y="182"/>
                      <a:pt x="356" y="254"/>
                      <a:pt x="479" y="122"/>
                    </a:cubicBezTo>
                    <a:cubicBezTo>
                      <a:pt x="479" y="122"/>
                      <a:pt x="540" y="32"/>
                      <a:pt x="639" y="104"/>
                    </a:cubicBezTo>
                    <a:cubicBezTo>
                      <a:pt x="738" y="177"/>
                      <a:pt x="823" y="114"/>
                      <a:pt x="852" y="90"/>
                    </a:cubicBezTo>
                    <a:cubicBezTo>
                      <a:pt x="882" y="66"/>
                      <a:pt x="949" y="0"/>
                      <a:pt x="1029" y="154"/>
                    </a:cubicBezTo>
                    <a:cubicBezTo>
                      <a:pt x="1109" y="307"/>
                      <a:pt x="1161" y="211"/>
                      <a:pt x="1222" y="115"/>
                    </a:cubicBezTo>
                    <a:cubicBezTo>
                      <a:pt x="1283" y="20"/>
                      <a:pt x="1418" y="56"/>
                      <a:pt x="1479" y="104"/>
                    </a:cubicBezTo>
                  </a:path>
                </a:pathLst>
              </a:custGeom>
              <a:noFill/>
              <a:ln w="7938" cap="flat">
                <a:solidFill>
                  <a:srgbClr val="CDCDCD"/>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200" name="Freeform 114"/>
              <p:cNvSpPr/>
              <p:nvPr/>
            </p:nvSpPr>
            <p:spPr bwMode="auto">
              <a:xfrm>
                <a:off x="-18" y="6750"/>
                <a:ext cx="19205" cy="4195"/>
              </a:xfrm>
              <a:custGeom>
                <a:avLst/>
                <a:gdLst>
                  <a:gd name="T0" fmla="*/ 0 w 1479"/>
                  <a:gd name="T1" fmla="*/ 96 h 322"/>
                  <a:gd name="T2" fmla="*/ 236 w 1479"/>
                  <a:gd name="T3" fmla="*/ 96 h 322"/>
                  <a:gd name="T4" fmla="*/ 480 w 1479"/>
                  <a:gd name="T5" fmla="*/ 128 h 322"/>
                  <a:gd name="T6" fmla="*/ 640 w 1479"/>
                  <a:gd name="T7" fmla="*/ 109 h 322"/>
                  <a:gd name="T8" fmla="*/ 855 w 1479"/>
                  <a:gd name="T9" fmla="*/ 94 h 322"/>
                  <a:gd name="T10" fmla="*/ 1031 w 1479"/>
                  <a:gd name="T11" fmla="*/ 161 h 322"/>
                  <a:gd name="T12" fmla="*/ 1221 w 1479"/>
                  <a:gd name="T13" fmla="*/ 121 h 322"/>
                  <a:gd name="T14" fmla="*/ 1479 w 1479"/>
                  <a:gd name="T15" fmla="*/ 109 h 3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322">
                    <a:moveTo>
                      <a:pt x="0" y="96"/>
                    </a:moveTo>
                    <a:cubicBezTo>
                      <a:pt x="0" y="96"/>
                      <a:pt x="121" y="1"/>
                      <a:pt x="236" y="96"/>
                    </a:cubicBezTo>
                    <a:cubicBezTo>
                      <a:pt x="351" y="190"/>
                      <a:pt x="351" y="266"/>
                      <a:pt x="480" y="128"/>
                    </a:cubicBezTo>
                    <a:cubicBezTo>
                      <a:pt x="480" y="128"/>
                      <a:pt x="536" y="33"/>
                      <a:pt x="640" y="109"/>
                    </a:cubicBezTo>
                    <a:cubicBezTo>
                      <a:pt x="744" y="185"/>
                      <a:pt x="824" y="120"/>
                      <a:pt x="855" y="94"/>
                    </a:cubicBezTo>
                    <a:cubicBezTo>
                      <a:pt x="885" y="69"/>
                      <a:pt x="947" y="0"/>
                      <a:pt x="1031" y="161"/>
                    </a:cubicBezTo>
                    <a:cubicBezTo>
                      <a:pt x="1115" y="322"/>
                      <a:pt x="1157" y="221"/>
                      <a:pt x="1221" y="121"/>
                    </a:cubicBezTo>
                    <a:cubicBezTo>
                      <a:pt x="1285" y="21"/>
                      <a:pt x="1415" y="58"/>
                      <a:pt x="1479" y="109"/>
                    </a:cubicBezTo>
                  </a:path>
                </a:pathLst>
              </a:custGeom>
              <a:noFill/>
              <a:ln w="7938" cap="flat">
                <a:solidFill>
                  <a:srgbClr val="CCCCCC"/>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grpSp>
      </p:grpSp>
      <p:grpSp>
        <p:nvGrpSpPr>
          <p:cNvPr id="65" name="组合 64"/>
          <p:cNvGrpSpPr/>
          <p:nvPr/>
        </p:nvGrpSpPr>
        <p:grpSpPr>
          <a:xfrm>
            <a:off x="64293" y="254705"/>
            <a:ext cx="3563796" cy="990217"/>
            <a:chOff x="64293" y="254705"/>
            <a:chExt cx="3563796" cy="990217"/>
          </a:xfrm>
        </p:grpSpPr>
        <p:pic>
          <p:nvPicPr>
            <p:cNvPr id="66" name="图片 65"/>
            <p:cNvPicPr>
              <a:picLocks noChangeAspect="1"/>
            </p:cNvPicPr>
            <p:nvPr/>
          </p:nvPicPr>
          <p:blipFill>
            <a:blip r:embed="rId2"/>
            <a:stretch>
              <a:fillRect/>
            </a:stretch>
          </p:blipFill>
          <p:spPr>
            <a:xfrm>
              <a:off x="64293" y="254705"/>
              <a:ext cx="847725" cy="990217"/>
            </a:xfrm>
            <a:prstGeom prst="rect">
              <a:avLst/>
            </a:prstGeom>
          </p:spPr>
        </p:pic>
        <p:sp>
          <p:nvSpPr>
            <p:cNvPr id="67" name="AutoShape 28"/>
            <p:cNvSpPr>
              <a:spLocks noChangeAspect="1" noChangeArrowheads="1" noTextEdit="1"/>
            </p:cNvSpPr>
            <p:nvPr/>
          </p:nvSpPr>
          <p:spPr bwMode="auto">
            <a:xfrm>
              <a:off x="357188" y="500063"/>
              <a:ext cx="508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9" name="文本框 68"/>
            <p:cNvSpPr txBox="1"/>
            <p:nvPr/>
          </p:nvSpPr>
          <p:spPr>
            <a:xfrm>
              <a:off x="379405" y="549008"/>
              <a:ext cx="440690" cy="39878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black"/>
                  </a:solidFill>
                  <a:effectLst/>
                  <a:uLnTx/>
                  <a:uFillTx/>
                  <a:latin typeface="Calibri" panose="020F0502020204030204"/>
                  <a:cs typeface="+mn-cs"/>
                </a:rPr>
                <a:t>03</a:t>
              </a:r>
              <a:endParaRPr kumimoji="0" lang="zh-CN" altLang="en-US" sz="2000" b="0" i="0" u="none" strike="noStrike" kern="1200" cap="none" spc="0" normalizeH="0" baseline="0" noProof="0" dirty="0">
                <a:ln>
                  <a:noFill/>
                </a:ln>
                <a:solidFill>
                  <a:prstClr val="black"/>
                </a:solidFill>
                <a:effectLst/>
                <a:uLnTx/>
                <a:uFillTx/>
                <a:latin typeface="Calibri" panose="020F0502020204030204"/>
                <a:cs typeface="+mn-cs"/>
              </a:endParaRPr>
            </a:p>
          </p:txBody>
        </p:sp>
        <p:sp>
          <p:nvSpPr>
            <p:cNvPr id="74" name="文本框 73"/>
            <p:cNvSpPr txBox="1"/>
            <p:nvPr/>
          </p:nvSpPr>
          <p:spPr>
            <a:xfrm>
              <a:off x="1006809" y="465389"/>
              <a:ext cx="2621280" cy="583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noProof="0" dirty="0">
                  <a:ln>
                    <a:noFill/>
                  </a:ln>
                  <a:solidFill>
                    <a:prstClr val="black"/>
                  </a:solidFill>
                  <a:effectLst/>
                  <a:uLnTx/>
                  <a:uFillTx/>
                  <a:latin typeface="Calibri Light" panose="020F0302020204030204"/>
                  <a:sym typeface="+mn-ea"/>
                </a:rPr>
                <a:t>变异算子种类</a:t>
              </a:r>
              <a:endPar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endParaRPr>
            </a:p>
          </p:txBody>
        </p:sp>
      </p:grpSp>
      <p:sp>
        <p:nvSpPr>
          <p:cNvPr id="7" name="矩形 6"/>
          <p:cNvSpPr/>
          <p:nvPr/>
        </p:nvSpPr>
        <p:spPr>
          <a:xfrm>
            <a:off x="2082800" y="1245235"/>
            <a:ext cx="2781935" cy="398780"/>
          </a:xfrm>
          <a:prstGeom prst="rect">
            <a:avLst/>
          </a:prstGeom>
        </p:spPr>
        <p:txBody>
          <a:bodyPr wrap="square">
            <a:spAutoFit/>
          </a:bodyPr>
          <a:p>
            <a:pPr marL="0" marR="0" lvl="0" indent="0" algn="just"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white">
                    <a:lumMod val="50000"/>
                  </a:prstClr>
                </a:solidFill>
                <a:effectLst/>
                <a:uLnTx/>
                <a:uFillTx/>
                <a:latin typeface="Calibri Light" panose="020F0302020204030204"/>
                <a:cs typeface="+mn-cs"/>
              </a:rPr>
              <a:t>8</a:t>
            </a:r>
            <a:r>
              <a:rPr kumimoji="0" lang="zh-CN" altLang="en-US" sz="2000" b="0" i="0" u="none" strike="noStrike" kern="1200" cap="none" spc="0" normalizeH="0" baseline="0" noProof="0" dirty="0">
                <a:ln>
                  <a:noFill/>
                </a:ln>
                <a:solidFill>
                  <a:prstClr val="white">
                    <a:lumMod val="50000"/>
                  </a:prstClr>
                </a:solidFill>
                <a:effectLst/>
                <a:uLnTx/>
                <a:uFillTx/>
                <a:latin typeface="Calibri Light" panose="020F0302020204030204"/>
                <a:cs typeface="+mn-cs"/>
              </a:rPr>
              <a:t>种</a:t>
            </a:r>
            <a:r>
              <a:rPr kumimoji="0" lang="en-US" altLang="zh-CN" sz="2000" b="0" i="0" u="none" strike="noStrike" kern="1200" cap="none" spc="0" normalizeH="0" baseline="0" noProof="0" dirty="0">
                <a:ln>
                  <a:noFill/>
                </a:ln>
                <a:solidFill>
                  <a:prstClr val="white">
                    <a:lumMod val="50000"/>
                  </a:prstClr>
                </a:solidFill>
                <a:effectLst/>
                <a:uLnTx/>
                <a:uFillTx/>
                <a:latin typeface="Calibri Light" panose="020F0302020204030204"/>
                <a:cs typeface="+mn-cs"/>
              </a:rPr>
              <a:t>FNN</a:t>
            </a:r>
            <a:r>
              <a:rPr kumimoji="0" lang="zh-CN" altLang="en-US" sz="2000" b="0" i="0" u="none" strike="noStrike" kern="1200" cap="none" spc="0" normalizeH="0" baseline="0" noProof="0" dirty="0">
                <a:ln>
                  <a:noFill/>
                </a:ln>
                <a:solidFill>
                  <a:prstClr val="white">
                    <a:lumMod val="50000"/>
                  </a:prstClr>
                </a:solidFill>
                <a:effectLst/>
                <a:uLnTx/>
                <a:uFillTx/>
                <a:latin typeface="Calibri Light" panose="020F0302020204030204"/>
                <a:cs typeface="+mn-cs"/>
              </a:rPr>
              <a:t>编译算子</a:t>
            </a:r>
            <a:endParaRPr kumimoji="0" lang="zh-CN" altLang="en-US" sz="2000" b="0" i="0" u="none" strike="noStrike" kern="1200" cap="none" spc="0" normalizeH="0" baseline="0" noProof="0" dirty="0">
              <a:ln>
                <a:noFill/>
              </a:ln>
              <a:solidFill>
                <a:prstClr val="white">
                  <a:lumMod val="50000"/>
                </a:prstClr>
              </a:solidFill>
              <a:effectLst/>
              <a:uLnTx/>
              <a:uFillTx/>
              <a:latin typeface="Calibri Light" panose="020F0302020204030204"/>
              <a:cs typeface="+mn-cs"/>
            </a:endParaRPr>
          </a:p>
        </p:txBody>
      </p:sp>
      <p:pic>
        <p:nvPicPr>
          <p:cNvPr id="8" name="图片 7" descr="FNN变异算子"/>
          <p:cNvPicPr>
            <a:picLocks noChangeAspect="1"/>
          </p:cNvPicPr>
          <p:nvPr/>
        </p:nvPicPr>
        <p:blipFill>
          <a:blip r:embed="rId3"/>
          <a:stretch>
            <a:fillRect/>
          </a:stretch>
        </p:blipFill>
        <p:spPr>
          <a:xfrm>
            <a:off x="-324485" y="1797685"/>
            <a:ext cx="7056120" cy="2815590"/>
          </a:xfrm>
          <a:prstGeom prst="rect">
            <a:avLst/>
          </a:prstGeom>
        </p:spPr>
      </p:pic>
      <p:pic>
        <p:nvPicPr>
          <p:cNvPr id="9" name="图片 8" descr="RNN变异算子"/>
          <p:cNvPicPr>
            <a:picLocks noChangeAspect="1"/>
          </p:cNvPicPr>
          <p:nvPr/>
        </p:nvPicPr>
        <p:blipFill>
          <a:blip r:embed="rId4"/>
          <a:stretch>
            <a:fillRect/>
          </a:stretch>
        </p:blipFill>
        <p:spPr>
          <a:xfrm>
            <a:off x="6213475" y="1903095"/>
            <a:ext cx="6092825" cy="2494915"/>
          </a:xfrm>
          <a:prstGeom prst="rect">
            <a:avLst/>
          </a:prstGeom>
        </p:spPr>
      </p:pic>
    </p:spTree>
  </p:cSld>
  <p:clrMapOvr>
    <a:masterClrMapping/>
  </p:clrMapOvr>
  <p:transition spd="slow">
    <p:push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0000">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14:bounceEnd="40000">
                                          <p:cBhvr additive="base">
                                            <p:cTn id="7" dur="500" fill="hold"/>
                                            <p:tgtEl>
                                              <p:spTgt spid="65"/>
                                            </p:tgtEl>
                                            <p:attrNameLst>
                                              <p:attrName>ppt_x</p:attrName>
                                            </p:attrNameLst>
                                          </p:cBhvr>
                                          <p:tavLst>
                                            <p:tav tm="0">
                                              <p:val>
                                                <p:strVal val="0-#ppt_w/2"/>
                                              </p:val>
                                            </p:tav>
                                            <p:tav tm="100000">
                                              <p:val>
                                                <p:strVal val="#ppt_x"/>
                                              </p:val>
                                            </p:tav>
                                          </p:tavLst>
                                        </p:anim>
                                        <p:anim calcmode="lin" valueType="num" p14:bounceEnd="40000">
                                          <p:cBhvr additive="base">
                                            <p:cTn id="8" dur="500" fill="hold"/>
                                            <p:tgtEl>
                                              <p:spTgt spid="65"/>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250"/>
                                      </p:stCondLst>
                                      <p:iterate type="lt">
                                        <p:tmPct val="1000"/>
                                      </p:iterate>
                                      <p:childTnLst>
                                        <p:set>
                                          <p:cBhvr>
                                            <p:cTn id="10" dur="1" fill="hold">
                                              <p:stCondLst>
                                                <p:cond delay="0"/>
                                              </p:stCondLst>
                                            </p:cTn>
                                            <p:tgtEl>
                                              <p:spTgt spid="91"/>
                                            </p:tgtEl>
                                            <p:attrNameLst>
                                              <p:attrName>style.visibility</p:attrName>
                                            </p:attrNameLst>
                                          </p:cBhvr>
                                          <p:to>
                                            <p:strVal val="visible"/>
                                          </p:to>
                                        </p:set>
                                        <p:animEffect transition="in" filter="wipe(up)">
                                          <p:cBhvr>
                                            <p:cTn id="11" dur="25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cBhvr additive="base">
                                            <p:cTn id="7" dur="500" fill="hold"/>
                                            <p:tgtEl>
                                              <p:spTgt spid="65"/>
                                            </p:tgtEl>
                                            <p:attrNameLst>
                                              <p:attrName>ppt_x</p:attrName>
                                            </p:attrNameLst>
                                          </p:cBhvr>
                                          <p:tavLst>
                                            <p:tav tm="0">
                                              <p:val>
                                                <p:strVal val="0-#ppt_w/2"/>
                                              </p:val>
                                            </p:tav>
                                            <p:tav tm="100000">
                                              <p:val>
                                                <p:strVal val="#ppt_x"/>
                                              </p:val>
                                            </p:tav>
                                          </p:tavLst>
                                        </p:anim>
                                        <p:anim calcmode="lin" valueType="num">
                                          <p:cBhvr additive="base">
                                            <p:cTn id="8" dur="500" fill="hold"/>
                                            <p:tgtEl>
                                              <p:spTgt spid="65"/>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250"/>
                                      </p:stCondLst>
                                      <p:iterate type="lt">
                                        <p:tmPct val="1000"/>
                                      </p:iterate>
                                      <p:childTnLst>
                                        <p:set>
                                          <p:cBhvr>
                                            <p:cTn id="10" dur="1" fill="hold">
                                              <p:stCondLst>
                                                <p:cond delay="0"/>
                                              </p:stCondLst>
                                            </p:cTn>
                                            <p:tgtEl>
                                              <p:spTgt spid="91"/>
                                            </p:tgtEl>
                                            <p:attrNameLst>
                                              <p:attrName>style.visibility</p:attrName>
                                            </p:attrNameLst>
                                          </p:cBhvr>
                                          <p:to>
                                            <p:strVal val="visible"/>
                                          </p:to>
                                        </p:set>
                                        <p:animEffect transition="in" filter="wipe(up)">
                                          <p:cBhvr>
                                            <p:cTn id="11" dur="25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2456578" y="1544948"/>
            <a:ext cx="3212702" cy="3752719"/>
          </a:xfrm>
          <a:prstGeom prst="rect">
            <a:avLst/>
          </a:prstGeom>
        </p:spPr>
      </p:pic>
      <p:sp>
        <p:nvSpPr>
          <p:cNvPr id="3" name="文本框 2"/>
          <p:cNvSpPr txBox="1"/>
          <p:nvPr/>
        </p:nvSpPr>
        <p:spPr>
          <a:xfrm>
            <a:off x="3840480" y="2854820"/>
            <a:ext cx="865109"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black"/>
                </a:solidFill>
                <a:effectLst/>
                <a:uLnTx/>
                <a:uFillTx/>
                <a:latin typeface="Calibri" panose="020F0502020204030204"/>
                <a:cs typeface="+mn-cs"/>
              </a:rPr>
              <a:t>Part</a:t>
            </a:r>
            <a:endParaRPr kumimoji="0" lang="zh-CN" altLang="en-US" sz="3200" b="0" i="0" u="none" strike="noStrike" kern="1200" cap="none" spc="0" normalizeH="0" baseline="0" noProof="0" dirty="0">
              <a:ln>
                <a:noFill/>
              </a:ln>
              <a:solidFill>
                <a:prstClr val="black"/>
              </a:solidFill>
              <a:effectLst/>
              <a:uLnTx/>
              <a:uFillTx/>
              <a:latin typeface="Calibri" panose="020F0502020204030204"/>
              <a:cs typeface="+mn-cs"/>
            </a:endParaRPr>
          </a:p>
        </p:txBody>
      </p:sp>
      <p:sp>
        <p:nvSpPr>
          <p:cNvPr id="4" name="文本框 3"/>
          <p:cNvSpPr txBox="1"/>
          <p:nvPr/>
        </p:nvSpPr>
        <p:spPr>
          <a:xfrm>
            <a:off x="4494340" y="3323121"/>
            <a:ext cx="337185" cy="4603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prstClr val="black"/>
                </a:solidFill>
                <a:effectLst/>
                <a:uLnTx/>
                <a:uFillTx/>
                <a:latin typeface="Calibri" panose="020F0502020204030204"/>
                <a:cs typeface="+mn-cs"/>
              </a:rPr>
              <a:t>2</a:t>
            </a:r>
            <a:endParaRPr kumimoji="0" lang="zh-CN" altLang="en-US" sz="2400" b="0" i="0" u="none" strike="noStrike" kern="1200" cap="none" spc="0" normalizeH="0" baseline="0" noProof="0" dirty="0">
              <a:ln>
                <a:noFill/>
              </a:ln>
              <a:solidFill>
                <a:prstClr val="black"/>
              </a:solidFill>
              <a:effectLst/>
              <a:uLnTx/>
              <a:uFillTx/>
              <a:latin typeface="Calibri" panose="020F0502020204030204"/>
              <a:cs typeface="+mn-cs"/>
            </a:endParaRPr>
          </a:p>
        </p:txBody>
      </p:sp>
      <p:cxnSp>
        <p:nvCxnSpPr>
          <p:cNvPr id="5" name="直接连接符 4"/>
          <p:cNvCxnSpPr/>
          <p:nvPr/>
        </p:nvCxnSpPr>
        <p:spPr>
          <a:xfrm flipH="1">
            <a:off x="4273034" y="3147207"/>
            <a:ext cx="537635" cy="51039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30176" y="2615235"/>
            <a:ext cx="2214880" cy="70675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4000" b="0" i="0" u="none" strike="noStrike" kern="1200" cap="none" spc="0" normalizeH="0" baseline="0" noProof="0" dirty="0">
                <a:ln>
                  <a:noFill/>
                </a:ln>
                <a:solidFill>
                  <a:prstClr val="black"/>
                </a:solidFill>
                <a:effectLst/>
                <a:uLnTx/>
                <a:uFillTx/>
                <a:latin typeface="微软雅黑 Light" panose="020B0502040204020203" charset="-122"/>
                <a:cs typeface="+mn-cs"/>
              </a:rPr>
              <a:t>输入输出</a:t>
            </a:r>
            <a:endParaRPr kumimoji="0" lang="zh-CN" altLang="en-US" sz="4000" b="0" i="0" u="none" strike="noStrike" kern="1200" cap="none" spc="0" normalizeH="0" baseline="0" noProof="0" dirty="0">
              <a:ln>
                <a:noFill/>
              </a:ln>
              <a:solidFill>
                <a:prstClr val="black"/>
              </a:solidFill>
              <a:effectLst/>
              <a:uLnTx/>
              <a:uFillTx/>
              <a:latin typeface="微软雅黑 Light" panose="020B0502040204020203" charset="-122"/>
              <a:cs typeface="+mn-cs"/>
            </a:endParaRPr>
          </a:p>
        </p:txBody>
      </p:sp>
      <p:sp>
        <p:nvSpPr>
          <p:cNvPr id="7" name="文本框 6"/>
          <p:cNvSpPr txBox="1"/>
          <p:nvPr/>
        </p:nvSpPr>
        <p:spPr>
          <a:xfrm>
            <a:off x="5819523" y="3353674"/>
            <a:ext cx="3418840" cy="1050925"/>
          </a:xfrm>
          <a:prstGeom prst="rect">
            <a:avLst/>
          </a:prstGeom>
          <a:noFill/>
        </p:spPr>
        <p:txBody>
          <a:bodyPr wrap="none" rtlCol="0">
            <a:spAutoFit/>
          </a:bodyPr>
          <a:lstStyle/>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dirty="0">
                <a:ln>
                  <a:noFill/>
                </a:ln>
                <a:solidFill>
                  <a:prstClr val="black"/>
                </a:solidFill>
                <a:effectLst/>
                <a:uLnTx/>
                <a:uFillTx/>
                <a:latin typeface="Calibri Light" panose="020F0302020204030204"/>
                <a:cs typeface="+mn-cs"/>
              </a:rPr>
              <a:t>01</a:t>
            </a:r>
            <a:r>
              <a:rPr kumimoji="0" lang="zh-CN" altLang="en-US" sz="1600" b="0" i="0" u="none" strike="noStrike" kern="1200" cap="none" spc="0" normalizeH="0" baseline="0" noProof="0" dirty="0">
                <a:ln>
                  <a:noFill/>
                </a:ln>
                <a:solidFill>
                  <a:prstClr val="black"/>
                </a:solidFill>
                <a:effectLst/>
                <a:uLnTx/>
                <a:uFillTx/>
                <a:latin typeface="Calibri Light" panose="020F0302020204030204"/>
                <a:cs typeface="+mn-cs"/>
              </a:rPr>
              <a:t>实验阶段原始模型（输入</a:t>
            </a:r>
            <a:r>
              <a:rPr kumimoji="0" lang="en-US" altLang="zh-CN" sz="1600" b="0" i="0" u="none" strike="noStrike" kern="1200" cap="none" spc="0" normalizeH="0" baseline="0" noProof="0" dirty="0">
                <a:ln>
                  <a:noFill/>
                </a:ln>
                <a:solidFill>
                  <a:prstClr val="black"/>
                </a:solidFill>
                <a:effectLst/>
                <a:uLnTx/>
                <a:uFillTx/>
                <a:latin typeface="Calibri Light" panose="020F0302020204030204"/>
                <a:cs typeface="+mn-cs"/>
              </a:rPr>
              <a:t>1</a:t>
            </a:r>
            <a:r>
              <a:rPr kumimoji="0" lang="zh-CN" altLang="en-US" sz="1600" b="0" i="0" u="none" strike="noStrike" kern="1200" cap="none" spc="0" normalizeH="0" baseline="0" noProof="0" dirty="0">
                <a:ln>
                  <a:noFill/>
                </a:ln>
                <a:solidFill>
                  <a:prstClr val="black"/>
                </a:solidFill>
                <a:effectLst/>
                <a:uLnTx/>
                <a:uFillTx/>
                <a:latin typeface="Calibri Light" panose="020F0302020204030204"/>
                <a:cs typeface="+mn-cs"/>
              </a:rPr>
              <a:t>）</a:t>
            </a:r>
            <a:endParaRPr kumimoji="0" lang="en-US" altLang="zh-CN" sz="1600" b="0" i="0" u="none" strike="noStrike" kern="1200" cap="none" spc="0" normalizeH="0" baseline="0" noProof="0" dirty="0">
              <a:ln>
                <a:noFill/>
              </a:ln>
              <a:solidFill>
                <a:prstClr val="black"/>
              </a:solidFill>
              <a:effectLst/>
              <a:uLnTx/>
              <a:uFillTx/>
              <a:latin typeface="Calibri Light" panose="020F0302020204030204"/>
              <a:cs typeface="+mn-cs"/>
            </a:endParaRPr>
          </a:p>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lang="en-US" altLang="zh-CN" sz="1600" noProof="0" dirty="0">
                <a:ln>
                  <a:noFill/>
                </a:ln>
                <a:solidFill>
                  <a:prstClr val="black"/>
                </a:solidFill>
                <a:effectLst/>
                <a:uLnTx/>
                <a:uFillTx/>
                <a:latin typeface="Calibri Light" panose="020F0302020204030204"/>
                <a:sym typeface="+mn-ea"/>
              </a:rPr>
              <a:t>02</a:t>
            </a:r>
            <a:r>
              <a:rPr lang="zh-CN" altLang="en-US" sz="1600" noProof="0" dirty="0">
                <a:ln>
                  <a:noFill/>
                </a:ln>
                <a:solidFill>
                  <a:prstClr val="black"/>
                </a:solidFill>
                <a:effectLst/>
                <a:uLnTx/>
                <a:uFillTx/>
                <a:latin typeface="Calibri Light" panose="020F0302020204030204"/>
                <a:sym typeface="+mn-ea"/>
              </a:rPr>
              <a:t>实验阶段</a:t>
            </a:r>
            <a:r>
              <a:rPr kumimoji="0" lang="zh-CN" altLang="en-US" sz="1600" b="0" i="0" u="none" strike="noStrike" kern="1200" cap="none" spc="0" normalizeH="0" baseline="0" noProof="0" dirty="0">
                <a:ln>
                  <a:noFill/>
                </a:ln>
                <a:solidFill>
                  <a:prstClr val="black"/>
                </a:solidFill>
                <a:effectLst/>
                <a:uLnTx/>
                <a:uFillTx/>
                <a:latin typeface="Calibri Light" panose="020F0302020204030204"/>
                <a:cs typeface="+mn-cs"/>
              </a:rPr>
              <a:t>测试数据集（输入</a:t>
            </a:r>
            <a:r>
              <a:rPr kumimoji="0" lang="en-US" altLang="zh-CN" sz="1600" b="0" i="0" u="none" strike="noStrike" kern="1200" cap="none" spc="0" normalizeH="0" baseline="0" noProof="0" dirty="0">
                <a:ln>
                  <a:noFill/>
                </a:ln>
                <a:solidFill>
                  <a:prstClr val="black"/>
                </a:solidFill>
                <a:effectLst/>
                <a:uLnTx/>
                <a:uFillTx/>
                <a:latin typeface="Calibri Light" panose="020F0302020204030204"/>
                <a:cs typeface="+mn-cs"/>
              </a:rPr>
              <a:t>2</a:t>
            </a:r>
            <a:r>
              <a:rPr kumimoji="0" lang="zh-CN" altLang="en-US" sz="1600" b="0" i="0" u="none" strike="noStrike" kern="1200" cap="none" spc="0" normalizeH="0" baseline="0" noProof="0" dirty="0">
                <a:ln>
                  <a:noFill/>
                </a:ln>
                <a:solidFill>
                  <a:prstClr val="black"/>
                </a:solidFill>
                <a:effectLst/>
                <a:uLnTx/>
                <a:uFillTx/>
                <a:latin typeface="Calibri Light" panose="020F0302020204030204"/>
                <a:cs typeface="+mn-cs"/>
              </a:rPr>
              <a:t>）</a:t>
            </a:r>
            <a:endParaRPr kumimoji="0" lang="en-US" altLang="zh-CN" sz="1600" b="0" i="0" u="none" strike="noStrike" kern="1200" cap="none" spc="0" normalizeH="0" baseline="0" noProof="0" dirty="0">
              <a:ln>
                <a:noFill/>
              </a:ln>
              <a:solidFill>
                <a:prstClr val="black"/>
              </a:solidFill>
              <a:effectLst/>
              <a:uLnTx/>
              <a:uFillTx/>
              <a:latin typeface="Calibri Light" panose="020F0302020204030204"/>
              <a:cs typeface="+mn-cs"/>
            </a:endParaRPr>
          </a:p>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kumimoji="0" lang="en-US" altLang="zh-CN" sz="1600" b="0" i="0" u="none" strike="noStrike" kern="1200" cap="none" spc="0" normalizeH="0" baseline="0" noProof="0" dirty="0">
                <a:ln>
                  <a:noFill/>
                </a:ln>
                <a:solidFill>
                  <a:prstClr val="black"/>
                </a:solidFill>
                <a:effectLst/>
                <a:uLnTx/>
                <a:uFillTx/>
                <a:latin typeface="Calibri Light" panose="020F0302020204030204"/>
                <a:cs typeface="+mn-cs"/>
              </a:rPr>
              <a:t>03</a:t>
            </a:r>
            <a:r>
              <a:rPr kumimoji="0" lang="zh-CN" altLang="en-US" sz="1600" b="0" i="0" u="none" strike="noStrike" kern="1200" cap="none" spc="0" normalizeH="0" baseline="0" noProof="0" dirty="0">
                <a:ln>
                  <a:noFill/>
                </a:ln>
                <a:solidFill>
                  <a:prstClr val="black"/>
                </a:solidFill>
                <a:effectLst/>
                <a:uLnTx/>
                <a:uFillTx/>
                <a:latin typeface="Calibri Light" panose="020F0302020204030204"/>
                <a:cs typeface="+mn-cs"/>
              </a:rPr>
              <a:t>两个杀伤力指标（</a:t>
            </a:r>
            <a:r>
              <a:rPr kumimoji="0" lang="zh-CN" altLang="en-US" sz="1600" b="0" i="0" u="none" strike="noStrike" kern="1200" cap="none" spc="0" normalizeH="0" baseline="0" noProof="0" dirty="0">
                <a:ln>
                  <a:noFill/>
                </a:ln>
                <a:solidFill>
                  <a:prstClr val="black"/>
                </a:solidFill>
                <a:effectLst/>
                <a:uLnTx/>
                <a:uFillTx/>
                <a:latin typeface="Calibri Light" panose="020F0302020204030204"/>
                <a:cs typeface="+mn-cs"/>
              </a:rPr>
              <a:t>输出）</a:t>
            </a:r>
            <a:endParaRPr kumimoji="0" lang="zh-CN" altLang="en-US" sz="1600" b="0" i="0" u="none" strike="noStrike" kern="1200" cap="none" spc="0" normalizeH="0" baseline="0" noProof="0" dirty="0">
              <a:ln>
                <a:noFill/>
              </a:ln>
              <a:solidFill>
                <a:prstClr val="black"/>
              </a:solidFill>
              <a:effectLst/>
              <a:uLnTx/>
              <a:uFillTx/>
              <a:latin typeface="Calibri Light" panose="020F0302020204030204"/>
              <a:cs typeface="+mn-cs"/>
            </a:endParaRPr>
          </a:p>
        </p:txBody>
      </p:sp>
    </p:spTree>
  </p:cSld>
  <p:clrMapOvr>
    <a:masterClrMapping/>
  </p:clrMapOvr>
  <p:transition spd="slow">
    <p:push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8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8000">
                                          <p:cBhvr additive="base">
                                            <p:cTn id="7" dur="500" fill="hold"/>
                                            <p:tgtEl>
                                              <p:spTgt spid="2"/>
                                            </p:tgtEl>
                                            <p:attrNameLst>
                                              <p:attrName>ppt_x</p:attrName>
                                            </p:attrNameLst>
                                          </p:cBhvr>
                                          <p:tavLst>
                                            <p:tav tm="0">
                                              <p:val>
                                                <p:strVal val="0-#ppt_w/2"/>
                                              </p:val>
                                            </p:tav>
                                            <p:tav tm="100000">
                                              <p:val>
                                                <p:strVal val="#ppt_x"/>
                                              </p:val>
                                            </p:tav>
                                          </p:tavLst>
                                        </p:anim>
                                        <p:anim calcmode="lin" valueType="num" p14:bounceEnd="48000">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8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8000">
                                          <p:cBhvr additive="base">
                                            <p:cTn id="11" dur="500" fill="hold"/>
                                            <p:tgtEl>
                                              <p:spTgt spid="3"/>
                                            </p:tgtEl>
                                            <p:attrNameLst>
                                              <p:attrName>ppt_x</p:attrName>
                                            </p:attrNameLst>
                                          </p:cBhvr>
                                          <p:tavLst>
                                            <p:tav tm="0">
                                              <p:val>
                                                <p:strVal val="0-#ppt_w/2"/>
                                              </p:val>
                                            </p:tav>
                                            <p:tav tm="100000">
                                              <p:val>
                                                <p:strVal val="#ppt_x"/>
                                              </p:val>
                                            </p:tav>
                                          </p:tavLst>
                                        </p:anim>
                                        <p:anim calcmode="lin" valueType="num" p14:bounceEnd="48000">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48000">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14:bounceEnd="48000">
                                          <p:cBhvr additive="base">
                                            <p:cTn id="15" dur="500" fill="hold"/>
                                            <p:tgtEl>
                                              <p:spTgt spid="4"/>
                                            </p:tgtEl>
                                            <p:attrNameLst>
                                              <p:attrName>ppt_x</p:attrName>
                                            </p:attrNameLst>
                                          </p:cBhvr>
                                          <p:tavLst>
                                            <p:tav tm="0">
                                              <p:val>
                                                <p:strVal val="0-#ppt_w/2"/>
                                              </p:val>
                                            </p:tav>
                                            <p:tav tm="100000">
                                              <p:val>
                                                <p:strVal val="#ppt_x"/>
                                              </p:val>
                                            </p:tav>
                                          </p:tavLst>
                                        </p:anim>
                                        <p:anim calcmode="lin" valueType="num" p14:bounceEnd="48000">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14:presetBounceEnd="48000">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14:bounceEnd="48000">
                                          <p:cBhvr additive="base">
                                            <p:cTn id="19" dur="500" fill="hold"/>
                                            <p:tgtEl>
                                              <p:spTgt spid="5"/>
                                            </p:tgtEl>
                                            <p:attrNameLst>
                                              <p:attrName>ppt_x</p:attrName>
                                            </p:attrNameLst>
                                          </p:cBhvr>
                                          <p:tavLst>
                                            <p:tav tm="0">
                                              <p:val>
                                                <p:strVal val="0-#ppt_w/2"/>
                                              </p:val>
                                            </p:tav>
                                            <p:tav tm="100000">
                                              <p:val>
                                                <p:strVal val="#ppt_x"/>
                                              </p:val>
                                            </p:tav>
                                          </p:tavLst>
                                        </p:anim>
                                        <p:anim calcmode="lin" valueType="num" p14:bounceEnd="48000">
                                          <p:cBhvr additive="base">
                                            <p:cTn id="20" dur="500" fill="hold"/>
                                            <p:tgtEl>
                                              <p:spTgt spid="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14:presetBounceEnd="48000">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14:bounceEnd="48000">
                                          <p:cBhvr additive="base">
                                            <p:cTn id="23" dur="500" fill="hold"/>
                                            <p:tgtEl>
                                              <p:spTgt spid="6"/>
                                            </p:tgtEl>
                                            <p:attrNameLst>
                                              <p:attrName>ppt_x</p:attrName>
                                            </p:attrNameLst>
                                          </p:cBhvr>
                                          <p:tavLst>
                                            <p:tav tm="0">
                                              <p:val>
                                                <p:strVal val="0-#ppt_w/2"/>
                                              </p:val>
                                            </p:tav>
                                            <p:tav tm="100000">
                                              <p:val>
                                                <p:strVal val="#ppt_x"/>
                                              </p:val>
                                            </p:tav>
                                          </p:tavLst>
                                        </p:anim>
                                        <p:anim calcmode="lin" valueType="num" p14:bounceEnd="48000">
                                          <p:cBhvr additive="base">
                                            <p:cTn id="24" dur="500" fill="hold"/>
                                            <p:tgtEl>
                                              <p:spTgt spid="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14:presetBounceEnd="48000">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14:bounceEnd="48000">
                                          <p:cBhvr additive="base">
                                            <p:cTn id="27" dur="500" fill="hold"/>
                                            <p:tgtEl>
                                              <p:spTgt spid="7"/>
                                            </p:tgtEl>
                                            <p:attrNameLst>
                                              <p:attrName>ppt_x</p:attrName>
                                            </p:attrNameLst>
                                          </p:cBhvr>
                                          <p:tavLst>
                                            <p:tav tm="0">
                                              <p:val>
                                                <p:strVal val="0-#ppt_w/2"/>
                                              </p:val>
                                            </p:tav>
                                            <p:tav tm="100000">
                                              <p:val>
                                                <p:strVal val="#ppt_x"/>
                                              </p:val>
                                            </p:tav>
                                          </p:tavLst>
                                        </p:anim>
                                        <p:anim calcmode="lin" valueType="num" p14:bounceEnd="48000">
                                          <p:cBhvr additive="base">
                                            <p:cTn id="2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P spid="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0-#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0-#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0-#ppt_w/2"/>
                                              </p:val>
                                            </p:tav>
                                            <p:tav tm="100000">
                                              <p:val>
                                                <p:strVal val="#ppt_x"/>
                                              </p:val>
                                            </p:tav>
                                          </p:tavLst>
                                        </p:anim>
                                        <p:anim calcmode="lin" valueType="num">
                                          <p:cBhvr additive="base">
                                            <p:cTn id="24" dur="500" fill="hold"/>
                                            <p:tgtEl>
                                              <p:spTgt spid="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0-#ppt_w/2"/>
                                              </p:val>
                                            </p:tav>
                                            <p:tav tm="100000">
                                              <p:val>
                                                <p:strVal val="#ppt_x"/>
                                              </p:val>
                                            </p:tav>
                                          </p:tavLst>
                                        </p:anim>
                                        <p:anim calcmode="lin" valueType="num">
                                          <p:cBhvr additive="base">
                                            <p:cTn id="2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P spid="7"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4"/>
          <p:cNvGrpSpPr>
            <a:grpSpLocks noChangeAspect="1"/>
          </p:cNvGrpSpPr>
          <p:nvPr/>
        </p:nvGrpSpPr>
        <p:grpSpPr bwMode="auto">
          <a:xfrm rot="0">
            <a:off x="-27305" y="1683703"/>
            <a:ext cx="12188825" cy="4491037"/>
            <a:chOff x="10" y="1271"/>
            <a:chExt cx="7678" cy="2829"/>
          </a:xfrm>
        </p:grpSpPr>
        <p:sp>
          <p:nvSpPr>
            <p:cNvPr id="20" name="AutoShape 3"/>
            <p:cNvSpPr>
              <a:spLocks noChangeAspect="1" noChangeArrowheads="1" noTextEdit="1"/>
            </p:cNvSpPr>
            <p:nvPr/>
          </p:nvSpPr>
          <p:spPr bwMode="auto">
            <a:xfrm>
              <a:off x="10" y="1271"/>
              <a:ext cx="7678" cy="2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1" name="Freeform 5"/>
            <p:cNvSpPr/>
            <p:nvPr/>
          </p:nvSpPr>
          <p:spPr bwMode="auto">
            <a:xfrm>
              <a:off x="1525" y="2102"/>
              <a:ext cx="2324" cy="1163"/>
            </a:xfrm>
            <a:custGeom>
              <a:avLst/>
              <a:gdLst>
                <a:gd name="T0" fmla="*/ 134 w 454"/>
                <a:gd name="T1" fmla="*/ 8 h 227"/>
                <a:gd name="T2" fmla="*/ 65 w 454"/>
                <a:gd name="T3" fmla="*/ 11 h 227"/>
                <a:gd name="T4" fmla="*/ 0 w 454"/>
                <a:gd name="T5" fmla="*/ 113 h 227"/>
                <a:gd name="T6" fmla="*/ 65 w 454"/>
                <a:gd name="T7" fmla="*/ 216 h 227"/>
                <a:gd name="T8" fmla="*/ 134 w 454"/>
                <a:gd name="T9" fmla="*/ 219 h 227"/>
                <a:gd name="T10" fmla="*/ 454 w 454"/>
                <a:gd name="T11" fmla="*/ 113 h 227"/>
                <a:gd name="T12" fmla="*/ 134 w 454"/>
                <a:gd name="T13" fmla="*/ 8 h 227"/>
              </a:gdLst>
              <a:ahLst/>
              <a:cxnLst>
                <a:cxn ang="0">
                  <a:pos x="T0" y="T1"/>
                </a:cxn>
                <a:cxn ang="0">
                  <a:pos x="T2" y="T3"/>
                </a:cxn>
                <a:cxn ang="0">
                  <a:pos x="T4" y="T5"/>
                </a:cxn>
                <a:cxn ang="0">
                  <a:pos x="T6" y="T7"/>
                </a:cxn>
                <a:cxn ang="0">
                  <a:pos x="T8" y="T9"/>
                </a:cxn>
                <a:cxn ang="0">
                  <a:pos x="T10" y="T11"/>
                </a:cxn>
                <a:cxn ang="0">
                  <a:pos x="T12" y="T13"/>
                </a:cxn>
              </a:cxnLst>
              <a:rect l="0" t="0" r="r" b="b"/>
              <a:pathLst>
                <a:path w="454" h="227">
                  <a:moveTo>
                    <a:pt x="134" y="8"/>
                  </a:moveTo>
                  <a:cubicBezTo>
                    <a:pt x="111" y="0"/>
                    <a:pt x="86" y="1"/>
                    <a:pt x="65" y="11"/>
                  </a:cubicBezTo>
                  <a:cubicBezTo>
                    <a:pt x="26" y="29"/>
                    <a:pt x="0" y="68"/>
                    <a:pt x="0" y="113"/>
                  </a:cubicBezTo>
                  <a:cubicBezTo>
                    <a:pt x="0" y="159"/>
                    <a:pt x="26" y="198"/>
                    <a:pt x="65" y="216"/>
                  </a:cubicBezTo>
                  <a:cubicBezTo>
                    <a:pt x="86" y="226"/>
                    <a:pt x="111" y="227"/>
                    <a:pt x="134" y="219"/>
                  </a:cubicBezTo>
                  <a:cubicBezTo>
                    <a:pt x="454" y="113"/>
                    <a:pt x="454" y="113"/>
                    <a:pt x="454" y="113"/>
                  </a:cubicBezTo>
                  <a:lnTo>
                    <a:pt x="134" y="8"/>
                  </a:lnTo>
                  <a:close/>
                </a:path>
              </a:pathLst>
            </a:custGeom>
            <a:noFill/>
            <a:ln w="7938" cap="flat">
              <a:solidFill>
                <a:srgbClr val="B5B5B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2" name="Freeform 6"/>
            <p:cNvSpPr/>
            <p:nvPr/>
          </p:nvSpPr>
          <p:spPr bwMode="auto">
            <a:xfrm>
              <a:off x="1464" y="2071"/>
              <a:ext cx="2385" cy="1225"/>
            </a:xfrm>
            <a:custGeom>
              <a:avLst/>
              <a:gdLst>
                <a:gd name="T0" fmla="*/ 145 w 466"/>
                <a:gd name="T1" fmla="*/ 9 h 239"/>
                <a:gd name="T2" fmla="*/ 69 w 466"/>
                <a:gd name="T3" fmla="*/ 12 h 239"/>
                <a:gd name="T4" fmla="*/ 0 w 466"/>
                <a:gd name="T5" fmla="*/ 119 h 239"/>
                <a:gd name="T6" fmla="*/ 69 w 466"/>
                <a:gd name="T7" fmla="*/ 227 h 239"/>
                <a:gd name="T8" fmla="*/ 145 w 466"/>
                <a:gd name="T9" fmla="*/ 230 h 239"/>
                <a:gd name="T10" fmla="*/ 466 w 466"/>
                <a:gd name="T11" fmla="*/ 119 h 239"/>
                <a:gd name="T12" fmla="*/ 145 w 466"/>
                <a:gd name="T13" fmla="*/ 9 h 239"/>
              </a:gdLst>
              <a:ahLst/>
              <a:cxnLst>
                <a:cxn ang="0">
                  <a:pos x="T0" y="T1"/>
                </a:cxn>
                <a:cxn ang="0">
                  <a:pos x="T2" y="T3"/>
                </a:cxn>
                <a:cxn ang="0">
                  <a:pos x="T4" y="T5"/>
                </a:cxn>
                <a:cxn ang="0">
                  <a:pos x="T6" y="T7"/>
                </a:cxn>
                <a:cxn ang="0">
                  <a:pos x="T8" y="T9"/>
                </a:cxn>
                <a:cxn ang="0">
                  <a:pos x="T10" y="T11"/>
                </a:cxn>
                <a:cxn ang="0">
                  <a:pos x="T12" y="T13"/>
                </a:cxn>
              </a:cxnLst>
              <a:rect l="0" t="0" r="r" b="b"/>
              <a:pathLst>
                <a:path w="466" h="239">
                  <a:moveTo>
                    <a:pt x="145" y="9"/>
                  </a:moveTo>
                  <a:cubicBezTo>
                    <a:pt x="121" y="0"/>
                    <a:pt x="93" y="0"/>
                    <a:pt x="69" y="12"/>
                  </a:cubicBezTo>
                  <a:cubicBezTo>
                    <a:pt x="28" y="31"/>
                    <a:pt x="0" y="72"/>
                    <a:pt x="0" y="119"/>
                  </a:cubicBezTo>
                  <a:cubicBezTo>
                    <a:pt x="0" y="167"/>
                    <a:pt x="28" y="208"/>
                    <a:pt x="69" y="227"/>
                  </a:cubicBezTo>
                  <a:cubicBezTo>
                    <a:pt x="93" y="239"/>
                    <a:pt x="121" y="239"/>
                    <a:pt x="145" y="230"/>
                  </a:cubicBezTo>
                  <a:cubicBezTo>
                    <a:pt x="466" y="119"/>
                    <a:pt x="466" y="119"/>
                    <a:pt x="466" y="119"/>
                  </a:cubicBezTo>
                  <a:lnTo>
                    <a:pt x="145" y="9"/>
                  </a:lnTo>
                  <a:close/>
                </a:path>
              </a:pathLst>
            </a:custGeom>
            <a:noFill/>
            <a:ln w="7938" cap="flat">
              <a:solidFill>
                <a:srgbClr val="B8B7B7"/>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3" name="Freeform 7"/>
            <p:cNvSpPr/>
            <p:nvPr/>
          </p:nvSpPr>
          <p:spPr bwMode="auto">
            <a:xfrm>
              <a:off x="1407" y="2035"/>
              <a:ext cx="2442" cy="1297"/>
            </a:xfrm>
            <a:custGeom>
              <a:avLst/>
              <a:gdLst>
                <a:gd name="T0" fmla="*/ 156 w 477"/>
                <a:gd name="T1" fmla="*/ 11 h 253"/>
                <a:gd name="T2" fmla="*/ 73 w 477"/>
                <a:gd name="T3" fmla="*/ 13 h 253"/>
                <a:gd name="T4" fmla="*/ 0 w 477"/>
                <a:gd name="T5" fmla="*/ 126 h 253"/>
                <a:gd name="T6" fmla="*/ 73 w 477"/>
                <a:gd name="T7" fmla="*/ 240 h 253"/>
                <a:gd name="T8" fmla="*/ 156 w 477"/>
                <a:gd name="T9" fmla="*/ 242 h 253"/>
                <a:gd name="T10" fmla="*/ 477 w 477"/>
                <a:gd name="T11" fmla="*/ 126 h 253"/>
                <a:gd name="T12" fmla="*/ 156 w 477"/>
                <a:gd name="T13" fmla="*/ 11 h 253"/>
              </a:gdLst>
              <a:ahLst/>
              <a:cxnLst>
                <a:cxn ang="0">
                  <a:pos x="T0" y="T1"/>
                </a:cxn>
                <a:cxn ang="0">
                  <a:pos x="T2" y="T3"/>
                </a:cxn>
                <a:cxn ang="0">
                  <a:pos x="T4" y="T5"/>
                </a:cxn>
                <a:cxn ang="0">
                  <a:pos x="T6" y="T7"/>
                </a:cxn>
                <a:cxn ang="0">
                  <a:pos x="T8" y="T9"/>
                </a:cxn>
                <a:cxn ang="0">
                  <a:pos x="T10" y="T11"/>
                </a:cxn>
                <a:cxn ang="0">
                  <a:pos x="T12" y="T13"/>
                </a:cxn>
              </a:cxnLst>
              <a:rect l="0" t="0" r="r" b="b"/>
              <a:pathLst>
                <a:path w="477" h="253">
                  <a:moveTo>
                    <a:pt x="156" y="11"/>
                  </a:moveTo>
                  <a:cubicBezTo>
                    <a:pt x="130" y="0"/>
                    <a:pt x="99" y="1"/>
                    <a:pt x="73" y="13"/>
                  </a:cubicBezTo>
                  <a:cubicBezTo>
                    <a:pt x="30" y="34"/>
                    <a:pt x="0" y="77"/>
                    <a:pt x="0" y="126"/>
                  </a:cubicBezTo>
                  <a:cubicBezTo>
                    <a:pt x="0" y="176"/>
                    <a:pt x="30" y="219"/>
                    <a:pt x="73" y="240"/>
                  </a:cubicBezTo>
                  <a:cubicBezTo>
                    <a:pt x="99" y="252"/>
                    <a:pt x="130" y="253"/>
                    <a:pt x="156" y="242"/>
                  </a:cubicBezTo>
                  <a:cubicBezTo>
                    <a:pt x="477" y="126"/>
                    <a:pt x="477" y="126"/>
                    <a:pt x="477" y="126"/>
                  </a:cubicBezTo>
                  <a:lnTo>
                    <a:pt x="156" y="11"/>
                  </a:lnTo>
                  <a:close/>
                </a:path>
              </a:pathLst>
            </a:custGeom>
            <a:noFill/>
            <a:ln w="7938" cap="flat">
              <a:solidFill>
                <a:srgbClr val="BAB9B9"/>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4" name="Freeform 8"/>
            <p:cNvSpPr/>
            <p:nvPr/>
          </p:nvSpPr>
          <p:spPr bwMode="auto">
            <a:xfrm>
              <a:off x="1351" y="2004"/>
              <a:ext cx="2498" cy="1358"/>
            </a:xfrm>
            <a:custGeom>
              <a:avLst/>
              <a:gdLst>
                <a:gd name="T0" fmla="*/ 167 w 488"/>
                <a:gd name="T1" fmla="*/ 13 h 265"/>
                <a:gd name="T2" fmla="*/ 76 w 488"/>
                <a:gd name="T3" fmla="*/ 13 h 265"/>
                <a:gd name="T4" fmla="*/ 0 w 488"/>
                <a:gd name="T5" fmla="*/ 132 h 265"/>
                <a:gd name="T6" fmla="*/ 76 w 488"/>
                <a:gd name="T7" fmla="*/ 252 h 265"/>
                <a:gd name="T8" fmla="*/ 167 w 488"/>
                <a:gd name="T9" fmla="*/ 252 h 265"/>
                <a:gd name="T10" fmla="*/ 488 w 488"/>
                <a:gd name="T11" fmla="*/ 132 h 265"/>
                <a:gd name="T12" fmla="*/ 167 w 488"/>
                <a:gd name="T13" fmla="*/ 13 h 265"/>
              </a:gdLst>
              <a:ahLst/>
              <a:cxnLst>
                <a:cxn ang="0">
                  <a:pos x="T0" y="T1"/>
                </a:cxn>
                <a:cxn ang="0">
                  <a:pos x="T2" y="T3"/>
                </a:cxn>
                <a:cxn ang="0">
                  <a:pos x="T4" y="T5"/>
                </a:cxn>
                <a:cxn ang="0">
                  <a:pos x="T6" y="T7"/>
                </a:cxn>
                <a:cxn ang="0">
                  <a:pos x="T8" y="T9"/>
                </a:cxn>
                <a:cxn ang="0">
                  <a:pos x="T10" y="T11"/>
                </a:cxn>
                <a:cxn ang="0">
                  <a:pos x="T12" y="T13"/>
                </a:cxn>
              </a:cxnLst>
              <a:rect l="0" t="0" r="r" b="b"/>
              <a:pathLst>
                <a:path w="488" h="265">
                  <a:moveTo>
                    <a:pt x="167" y="13"/>
                  </a:moveTo>
                  <a:cubicBezTo>
                    <a:pt x="139" y="0"/>
                    <a:pt x="105" y="0"/>
                    <a:pt x="76" y="13"/>
                  </a:cubicBezTo>
                  <a:cubicBezTo>
                    <a:pt x="31" y="35"/>
                    <a:pt x="0" y="80"/>
                    <a:pt x="0" y="132"/>
                  </a:cubicBezTo>
                  <a:cubicBezTo>
                    <a:pt x="0" y="185"/>
                    <a:pt x="31" y="230"/>
                    <a:pt x="76" y="252"/>
                  </a:cubicBezTo>
                  <a:cubicBezTo>
                    <a:pt x="105" y="265"/>
                    <a:pt x="139" y="265"/>
                    <a:pt x="167" y="252"/>
                  </a:cubicBezTo>
                  <a:cubicBezTo>
                    <a:pt x="488" y="132"/>
                    <a:pt x="488" y="132"/>
                    <a:pt x="488" y="132"/>
                  </a:cubicBezTo>
                  <a:lnTo>
                    <a:pt x="167" y="13"/>
                  </a:lnTo>
                  <a:close/>
                </a:path>
              </a:pathLst>
            </a:custGeom>
            <a:noFill/>
            <a:ln w="7938" cap="flat">
              <a:solidFill>
                <a:srgbClr val="BCBBB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5" name="Freeform 9"/>
            <p:cNvSpPr/>
            <p:nvPr/>
          </p:nvSpPr>
          <p:spPr bwMode="auto">
            <a:xfrm>
              <a:off x="1290" y="1968"/>
              <a:ext cx="2559" cy="1430"/>
            </a:xfrm>
            <a:custGeom>
              <a:avLst/>
              <a:gdLst>
                <a:gd name="T0" fmla="*/ 179 w 500"/>
                <a:gd name="T1" fmla="*/ 15 h 279"/>
                <a:gd name="T2" fmla="*/ 81 w 500"/>
                <a:gd name="T3" fmla="*/ 15 h 279"/>
                <a:gd name="T4" fmla="*/ 0 w 500"/>
                <a:gd name="T5" fmla="*/ 139 h 279"/>
                <a:gd name="T6" fmla="*/ 81 w 500"/>
                <a:gd name="T7" fmla="*/ 264 h 279"/>
                <a:gd name="T8" fmla="*/ 179 w 500"/>
                <a:gd name="T9" fmla="*/ 264 h 279"/>
                <a:gd name="T10" fmla="*/ 500 w 500"/>
                <a:gd name="T11" fmla="*/ 139 h 279"/>
                <a:gd name="T12" fmla="*/ 179 w 500"/>
                <a:gd name="T13" fmla="*/ 15 h 279"/>
              </a:gdLst>
              <a:ahLst/>
              <a:cxnLst>
                <a:cxn ang="0">
                  <a:pos x="T0" y="T1"/>
                </a:cxn>
                <a:cxn ang="0">
                  <a:pos x="T2" y="T3"/>
                </a:cxn>
                <a:cxn ang="0">
                  <a:pos x="T4" y="T5"/>
                </a:cxn>
                <a:cxn ang="0">
                  <a:pos x="T6" y="T7"/>
                </a:cxn>
                <a:cxn ang="0">
                  <a:pos x="T8" y="T9"/>
                </a:cxn>
                <a:cxn ang="0">
                  <a:pos x="T10" y="T11"/>
                </a:cxn>
                <a:cxn ang="0">
                  <a:pos x="T12" y="T13"/>
                </a:cxn>
              </a:cxnLst>
              <a:rect l="0" t="0" r="r" b="b"/>
              <a:pathLst>
                <a:path w="500" h="279">
                  <a:moveTo>
                    <a:pt x="179" y="15"/>
                  </a:moveTo>
                  <a:cubicBezTo>
                    <a:pt x="148" y="0"/>
                    <a:pt x="112" y="0"/>
                    <a:pt x="81" y="15"/>
                  </a:cubicBezTo>
                  <a:cubicBezTo>
                    <a:pt x="33" y="38"/>
                    <a:pt x="0" y="85"/>
                    <a:pt x="0" y="139"/>
                  </a:cubicBezTo>
                  <a:cubicBezTo>
                    <a:pt x="0" y="194"/>
                    <a:pt x="33" y="241"/>
                    <a:pt x="81" y="264"/>
                  </a:cubicBezTo>
                  <a:cubicBezTo>
                    <a:pt x="112" y="279"/>
                    <a:pt x="148" y="279"/>
                    <a:pt x="179" y="264"/>
                  </a:cubicBezTo>
                  <a:cubicBezTo>
                    <a:pt x="500" y="139"/>
                    <a:pt x="500" y="139"/>
                    <a:pt x="500" y="139"/>
                  </a:cubicBezTo>
                  <a:lnTo>
                    <a:pt x="179" y="15"/>
                  </a:lnTo>
                  <a:close/>
                </a:path>
              </a:pathLst>
            </a:custGeom>
            <a:noFill/>
            <a:ln w="7938" cap="flat">
              <a:solidFill>
                <a:srgbClr val="BEBDBD"/>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6" name="Freeform 10"/>
            <p:cNvSpPr/>
            <p:nvPr/>
          </p:nvSpPr>
          <p:spPr bwMode="auto">
            <a:xfrm>
              <a:off x="1233" y="1932"/>
              <a:ext cx="2616" cy="1502"/>
            </a:xfrm>
            <a:custGeom>
              <a:avLst/>
              <a:gdLst>
                <a:gd name="T0" fmla="*/ 190 w 511"/>
                <a:gd name="T1" fmla="*/ 17 h 293"/>
                <a:gd name="T2" fmla="*/ 85 w 511"/>
                <a:gd name="T3" fmla="*/ 16 h 293"/>
                <a:gd name="T4" fmla="*/ 0 w 511"/>
                <a:gd name="T5" fmla="*/ 146 h 293"/>
                <a:gd name="T6" fmla="*/ 85 w 511"/>
                <a:gd name="T7" fmla="*/ 277 h 293"/>
                <a:gd name="T8" fmla="*/ 190 w 511"/>
                <a:gd name="T9" fmla="*/ 276 h 293"/>
                <a:gd name="T10" fmla="*/ 511 w 511"/>
                <a:gd name="T11" fmla="*/ 146 h 293"/>
                <a:gd name="T12" fmla="*/ 190 w 511"/>
                <a:gd name="T13" fmla="*/ 17 h 293"/>
              </a:gdLst>
              <a:ahLst/>
              <a:cxnLst>
                <a:cxn ang="0">
                  <a:pos x="T0" y="T1"/>
                </a:cxn>
                <a:cxn ang="0">
                  <a:pos x="T2" y="T3"/>
                </a:cxn>
                <a:cxn ang="0">
                  <a:pos x="T4" y="T5"/>
                </a:cxn>
                <a:cxn ang="0">
                  <a:pos x="T6" y="T7"/>
                </a:cxn>
                <a:cxn ang="0">
                  <a:pos x="T8" y="T9"/>
                </a:cxn>
                <a:cxn ang="0">
                  <a:pos x="T10" y="T11"/>
                </a:cxn>
                <a:cxn ang="0">
                  <a:pos x="T12" y="T13"/>
                </a:cxn>
              </a:cxnLst>
              <a:rect l="0" t="0" r="r" b="b"/>
              <a:pathLst>
                <a:path w="511" h="293">
                  <a:moveTo>
                    <a:pt x="190" y="17"/>
                  </a:moveTo>
                  <a:cubicBezTo>
                    <a:pt x="157" y="1"/>
                    <a:pt x="118" y="0"/>
                    <a:pt x="85" y="16"/>
                  </a:cubicBezTo>
                  <a:cubicBezTo>
                    <a:pt x="34" y="40"/>
                    <a:pt x="0" y="90"/>
                    <a:pt x="0" y="146"/>
                  </a:cubicBezTo>
                  <a:cubicBezTo>
                    <a:pt x="0" y="203"/>
                    <a:pt x="34" y="253"/>
                    <a:pt x="85" y="277"/>
                  </a:cubicBezTo>
                  <a:cubicBezTo>
                    <a:pt x="118" y="293"/>
                    <a:pt x="157" y="292"/>
                    <a:pt x="190" y="276"/>
                  </a:cubicBezTo>
                  <a:cubicBezTo>
                    <a:pt x="511" y="146"/>
                    <a:pt x="511" y="146"/>
                    <a:pt x="511" y="146"/>
                  </a:cubicBezTo>
                  <a:lnTo>
                    <a:pt x="190" y="17"/>
                  </a:lnTo>
                  <a:close/>
                </a:path>
              </a:pathLst>
            </a:custGeom>
            <a:noFill/>
            <a:ln w="7938" cap="flat">
              <a:solidFill>
                <a:srgbClr val="C1C0B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7" name="Freeform 11"/>
            <p:cNvSpPr/>
            <p:nvPr/>
          </p:nvSpPr>
          <p:spPr bwMode="auto">
            <a:xfrm>
              <a:off x="1172" y="1897"/>
              <a:ext cx="2677" cy="1573"/>
            </a:xfrm>
            <a:custGeom>
              <a:avLst/>
              <a:gdLst>
                <a:gd name="T0" fmla="*/ 202 w 523"/>
                <a:gd name="T1" fmla="*/ 20 h 307"/>
                <a:gd name="T2" fmla="*/ 89 w 523"/>
                <a:gd name="T3" fmla="*/ 17 h 307"/>
                <a:gd name="T4" fmla="*/ 0 w 523"/>
                <a:gd name="T5" fmla="*/ 153 h 307"/>
                <a:gd name="T6" fmla="*/ 89 w 523"/>
                <a:gd name="T7" fmla="*/ 289 h 307"/>
                <a:gd name="T8" fmla="*/ 202 w 523"/>
                <a:gd name="T9" fmla="*/ 287 h 307"/>
                <a:gd name="T10" fmla="*/ 523 w 523"/>
                <a:gd name="T11" fmla="*/ 153 h 307"/>
                <a:gd name="T12" fmla="*/ 202 w 523"/>
                <a:gd name="T13" fmla="*/ 20 h 307"/>
              </a:gdLst>
              <a:ahLst/>
              <a:cxnLst>
                <a:cxn ang="0">
                  <a:pos x="T0" y="T1"/>
                </a:cxn>
                <a:cxn ang="0">
                  <a:pos x="T2" y="T3"/>
                </a:cxn>
                <a:cxn ang="0">
                  <a:pos x="T4" y="T5"/>
                </a:cxn>
                <a:cxn ang="0">
                  <a:pos x="T6" y="T7"/>
                </a:cxn>
                <a:cxn ang="0">
                  <a:pos x="T8" y="T9"/>
                </a:cxn>
                <a:cxn ang="0">
                  <a:pos x="T10" y="T11"/>
                </a:cxn>
                <a:cxn ang="0">
                  <a:pos x="T12" y="T13"/>
                </a:cxn>
              </a:cxnLst>
              <a:rect l="0" t="0" r="r" b="b"/>
              <a:pathLst>
                <a:path w="523" h="307">
                  <a:moveTo>
                    <a:pt x="202" y="20"/>
                  </a:moveTo>
                  <a:cubicBezTo>
                    <a:pt x="167" y="1"/>
                    <a:pt x="125" y="0"/>
                    <a:pt x="89" y="17"/>
                  </a:cubicBezTo>
                  <a:cubicBezTo>
                    <a:pt x="37" y="43"/>
                    <a:pt x="0" y="94"/>
                    <a:pt x="0" y="153"/>
                  </a:cubicBezTo>
                  <a:cubicBezTo>
                    <a:pt x="0" y="213"/>
                    <a:pt x="37" y="264"/>
                    <a:pt x="89" y="289"/>
                  </a:cubicBezTo>
                  <a:cubicBezTo>
                    <a:pt x="125" y="307"/>
                    <a:pt x="167" y="306"/>
                    <a:pt x="202" y="287"/>
                  </a:cubicBezTo>
                  <a:cubicBezTo>
                    <a:pt x="523" y="153"/>
                    <a:pt x="523" y="153"/>
                    <a:pt x="523" y="153"/>
                  </a:cubicBezTo>
                  <a:lnTo>
                    <a:pt x="202" y="20"/>
                  </a:lnTo>
                  <a:close/>
                </a:path>
              </a:pathLst>
            </a:custGeom>
            <a:noFill/>
            <a:ln w="7938" cap="flat">
              <a:solidFill>
                <a:srgbClr val="C3C2C2"/>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8" name="Freeform 12"/>
            <p:cNvSpPr/>
            <p:nvPr/>
          </p:nvSpPr>
          <p:spPr bwMode="auto">
            <a:xfrm>
              <a:off x="1116" y="1861"/>
              <a:ext cx="2733" cy="1645"/>
            </a:xfrm>
            <a:custGeom>
              <a:avLst/>
              <a:gdLst>
                <a:gd name="T0" fmla="*/ 213 w 534"/>
                <a:gd name="T1" fmla="*/ 22 h 321"/>
                <a:gd name="T2" fmla="*/ 93 w 534"/>
                <a:gd name="T3" fmla="*/ 19 h 321"/>
                <a:gd name="T4" fmla="*/ 0 w 534"/>
                <a:gd name="T5" fmla="*/ 160 h 321"/>
                <a:gd name="T6" fmla="*/ 93 w 534"/>
                <a:gd name="T7" fmla="*/ 302 h 321"/>
                <a:gd name="T8" fmla="*/ 213 w 534"/>
                <a:gd name="T9" fmla="*/ 299 h 321"/>
                <a:gd name="T10" fmla="*/ 534 w 534"/>
                <a:gd name="T11" fmla="*/ 160 h 321"/>
                <a:gd name="T12" fmla="*/ 213 w 534"/>
                <a:gd name="T13" fmla="*/ 22 h 321"/>
              </a:gdLst>
              <a:ahLst/>
              <a:cxnLst>
                <a:cxn ang="0">
                  <a:pos x="T0" y="T1"/>
                </a:cxn>
                <a:cxn ang="0">
                  <a:pos x="T2" y="T3"/>
                </a:cxn>
                <a:cxn ang="0">
                  <a:pos x="T4" y="T5"/>
                </a:cxn>
                <a:cxn ang="0">
                  <a:pos x="T6" y="T7"/>
                </a:cxn>
                <a:cxn ang="0">
                  <a:pos x="T8" y="T9"/>
                </a:cxn>
                <a:cxn ang="0">
                  <a:pos x="T10" y="T11"/>
                </a:cxn>
                <a:cxn ang="0">
                  <a:pos x="T12" y="T13"/>
                </a:cxn>
              </a:cxnLst>
              <a:rect l="0" t="0" r="r" b="b"/>
              <a:pathLst>
                <a:path w="534" h="321">
                  <a:moveTo>
                    <a:pt x="213" y="22"/>
                  </a:moveTo>
                  <a:cubicBezTo>
                    <a:pt x="176" y="2"/>
                    <a:pt x="131" y="0"/>
                    <a:pt x="93" y="19"/>
                  </a:cubicBezTo>
                  <a:cubicBezTo>
                    <a:pt x="38" y="45"/>
                    <a:pt x="0" y="99"/>
                    <a:pt x="0" y="160"/>
                  </a:cubicBezTo>
                  <a:cubicBezTo>
                    <a:pt x="0" y="222"/>
                    <a:pt x="38" y="275"/>
                    <a:pt x="93" y="302"/>
                  </a:cubicBezTo>
                  <a:cubicBezTo>
                    <a:pt x="131" y="321"/>
                    <a:pt x="176" y="319"/>
                    <a:pt x="213" y="299"/>
                  </a:cubicBezTo>
                  <a:cubicBezTo>
                    <a:pt x="534" y="160"/>
                    <a:pt x="534" y="160"/>
                    <a:pt x="534" y="160"/>
                  </a:cubicBezTo>
                  <a:lnTo>
                    <a:pt x="213" y="22"/>
                  </a:lnTo>
                  <a:close/>
                </a:path>
              </a:pathLst>
            </a:custGeom>
            <a:noFill/>
            <a:ln w="7938" cap="flat">
              <a:solidFill>
                <a:srgbClr val="C5C4C4"/>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29" name="Freeform 13"/>
            <p:cNvSpPr/>
            <p:nvPr/>
          </p:nvSpPr>
          <p:spPr bwMode="auto">
            <a:xfrm>
              <a:off x="1059" y="1825"/>
              <a:ext cx="2790" cy="1717"/>
            </a:xfrm>
            <a:custGeom>
              <a:avLst/>
              <a:gdLst>
                <a:gd name="T0" fmla="*/ 224 w 545"/>
                <a:gd name="T1" fmla="*/ 24 h 335"/>
                <a:gd name="T2" fmla="*/ 97 w 545"/>
                <a:gd name="T3" fmla="*/ 20 h 335"/>
                <a:gd name="T4" fmla="*/ 0 w 545"/>
                <a:gd name="T5" fmla="*/ 167 h 335"/>
                <a:gd name="T6" fmla="*/ 97 w 545"/>
                <a:gd name="T7" fmla="*/ 315 h 335"/>
                <a:gd name="T8" fmla="*/ 224 w 545"/>
                <a:gd name="T9" fmla="*/ 311 h 335"/>
                <a:gd name="T10" fmla="*/ 545 w 545"/>
                <a:gd name="T11" fmla="*/ 167 h 335"/>
                <a:gd name="T12" fmla="*/ 224 w 545"/>
                <a:gd name="T13" fmla="*/ 24 h 335"/>
              </a:gdLst>
              <a:ahLst/>
              <a:cxnLst>
                <a:cxn ang="0">
                  <a:pos x="T0" y="T1"/>
                </a:cxn>
                <a:cxn ang="0">
                  <a:pos x="T2" y="T3"/>
                </a:cxn>
                <a:cxn ang="0">
                  <a:pos x="T4" y="T5"/>
                </a:cxn>
                <a:cxn ang="0">
                  <a:pos x="T6" y="T7"/>
                </a:cxn>
                <a:cxn ang="0">
                  <a:pos x="T8" y="T9"/>
                </a:cxn>
                <a:cxn ang="0">
                  <a:pos x="T10" y="T11"/>
                </a:cxn>
                <a:cxn ang="0">
                  <a:pos x="T12" y="T13"/>
                </a:cxn>
              </a:cxnLst>
              <a:rect l="0" t="0" r="r" b="b"/>
              <a:pathLst>
                <a:path w="545" h="335">
                  <a:moveTo>
                    <a:pt x="224" y="24"/>
                  </a:moveTo>
                  <a:cubicBezTo>
                    <a:pt x="185" y="2"/>
                    <a:pt x="137" y="0"/>
                    <a:pt x="97" y="20"/>
                  </a:cubicBezTo>
                  <a:cubicBezTo>
                    <a:pt x="39" y="48"/>
                    <a:pt x="0" y="104"/>
                    <a:pt x="0" y="167"/>
                  </a:cubicBezTo>
                  <a:cubicBezTo>
                    <a:pt x="0" y="231"/>
                    <a:pt x="39" y="287"/>
                    <a:pt x="97" y="315"/>
                  </a:cubicBezTo>
                  <a:cubicBezTo>
                    <a:pt x="137" y="335"/>
                    <a:pt x="185" y="333"/>
                    <a:pt x="224" y="311"/>
                  </a:cubicBezTo>
                  <a:cubicBezTo>
                    <a:pt x="545" y="167"/>
                    <a:pt x="545" y="167"/>
                    <a:pt x="545" y="167"/>
                  </a:cubicBezTo>
                  <a:lnTo>
                    <a:pt x="224" y="24"/>
                  </a:lnTo>
                  <a:close/>
                </a:path>
              </a:pathLst>
            </a:custGeom>
            <a:noFill/>
            <a:ln w="7938" cap="flat">
              <a:solidFill>
                <a:srgbClr val="C7C6C6"/>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0" name="Freeform 14"/>
            <p:cNvSpPr/>
            <p:nvPr/>
          </p:nvSpPr>
          <p:spPr bwMode="auto">
            <a:xfrm>
              <a:off x="998" y="1794"/>
              <a:ext cx="2851" cy="1778"/>
            </a:xfrm>
            <a:custGeom>
              <a:avLst/>
              <a:gdLst>
                <a:gd name="T0" fmla="*/ 236 w 557"/>
                <a:gd name="T1" fmla="*/ 25 h 347"/>
                <a:gd name="T2" fmla="*/ 101 w 557"/>
                <a:gd name="T3" fmla="*/ 21 h 347"/>
                <a:gd name="T4" fmla="*/ 0 w 557"/>
                <a:gd name="T5" fmla="*/ 173 h 347"/>
                <a:gd name="T6" fmla="*/ 101 w 557"/>
                <a:gd name="T7" fmla="*/ 326 h 347"/>
                <a:gd name="T8" fmla="*/ 236 w 557"/>
                <a:gd name="T9" fmla="*/ 322 h 347"/>
                <a:gd name="T10" fmla="*/ 557 w 557"/>
                <a:gd name="T11" fmla="*/ 173 h 347"/>
                <a:gd name="T12" fmla="*/ 236 w 557"/>
                <a:gd name="T13" fmla="*/ 25 h 347"/>
              </a:gdLst>
              <a:ahLst/>
              <a:cxnLst>
                <a:cxn ang="0">
                  <a:pos x="T0" y="T1"/>
                </a:cxn>
                <a:cxn ang="0">
                  <a:pos x="T2" y="T3"/>
                </a:cxn>
                <a:cxn ang="0">
                  <a:pos x="T4" y="T5"/>
                </a:cxn>
                <a:cxn ang="0">
                  <a:pos x="T6" y="T7"/>
                </a:cxn>
                <a:cxn ang="0">
                  <a:pos x="T8" y="T9"/>
                </a:cxn>
                <a:cxn ang="0">
                  <a:pos x="T10" y="T11"/>
                </a:cxn>
                <a:cxn ang="0">
                  <a:pos x="T12" y="T13"/>
                </a:cxn>
              </a:cxnLst>
              <a:rect l="0" t="0" r="r" b="b"/>
              <a:pathLst>
                <a:path w="557" h="347">
                  <a:moveTo>
                    <a:pt x="236" y="25"/>
                  </a:moveTo>
                  <a:cubicBezTo>
                    <a:pt x="195" y="2"/>
                    <a:pt x="144" y="0"/>
                    <a:pt x="101" y="21"/>
                  </a:cubicBezTo>
                  <a:cubicBezTo>
                    <a:pt x="41" y="50"/>
                    <a:pt x="0" y="107"/>
                    <a:pt x="0" y="173"/>
                  </a:cubicBezTo>
                  <a:cubicBezTo>
                    <a:pt x="0" y="240"/>
                    <a:pt x="41" y="297"/>
                    <a:pt x="101" y="326"/>
                  </a:cubicBezTo>
                  <a:cubicBezTo>
                    <a:pt x="144" y="347"/>
                    <a:pt x="195" y="345"/>
                    <a:pt x="236" y="322"/>
                  </a:cubicBezTo>
                  <a:cubicBezTo>
                    <a:pt x="557" y="173"/>
                    <a:pt x="557" y="173"/>
                    <a:pt x="557" y="173"/>
                  </a:cubicBezTo>
                  <a:lnTo>
                    <a:pt x="236" y="25"/>
                  </a:lnTo>
                  <a:close/>
                </a:path>
              </a:pathLst>
            </a:custGeom>
            <a:noFill/>
            <a:ln w="7938" cap="flat">
              <a:solidFill>
                <a:srgbClr val="C9C8C8"/>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1" name="Freeform 15"/>
            <p:cNvSpPr/>
            <p:nvPr/>
          </p:nvSpPr>
          <p:spPr bwMode="auto">
            <a:xfrm>
              <a:off x="942" y="1758"/>
              <a:ext cx="2907" cy="1850"/>
            </a:xfrm>
            <a:custGeom>
              <a:avLst/>
              <a:gdLst>
                <a:gd name="T0" fmla="*/ 247 w 568"/>
                <a:gd name="T1" fmla="*/ 28 h 361"/>
                <a:gd name="T2" fmla="*/ 105 w 568"/>
                <a:gd name="T3" fmla="*/ 22 h 361"/>
                <a:gd name="T4" fmla="*/ 0 w 568"/>
                <a:gd name="T5" fmla="*/ 180 h 361"/>
                <a:gd name="T6" fmla="*/ 105 w 568"/>
                <a:gd name="T7" fmla="*/ 339 h 361"/>
                <a:gd name="T8" fmla="*/ 247 w 568"/>
                <a:gd name="T9" fmla="*/ 333 h 361"/>
                <a:gd name="T10" fmla="*/ 568 w 568"/>
                <a:gd name="T11" fmla="*/ 180 h 361"/>
                <a:gd name="T12" fmla="*/ 247 w 568"/>
                <a:gd name="T13" fmla="*/ 28 h 361"/>
              </a:gdLst>
              <a:ahLst/>
              <a:cxnLst>
                <a:cxn ang="0">
                  <a:pos x="T0" y="T1"/>
                </a:cxn>
                <a:cxn ang="0">
                  <a:pos x="T2" y="T3"/>
                </a:cxn>
                <a:cxn ang="0">
                  <a:pos x="T4" y="T5"/>
                </a:cxn>
                <a:cxn ang="0">
                  <a:pos x="T6" y="T7"/>
                </a:cxn>
                <a:cxn ang="0">
                  <a:pos x="T8" y="T9"/>
                </a:cxn>
                <a:cxn ang="0">
                  <a:pos x="T10" y="T11"/>
                </a:cxn>
                <a:cxn ang="0">
                  <a:pos x="T12" y="T13"/>
                </a:cxn>
              </a:cxnLst>
              <a:rect l="0" t="0" r="r" b="b"/>
              <a:pathLst>
                <a:path w="568" h="361">
                  <a:moveTo>
                    <a:pt x="247" y="28"/>
                  </a:moveTo>
                  <a:cubicBezTo>
                    <a:pt x="204" y="2"/>
                    <a:pt x="150" y="0"/>
                    <a:pt x="105" y="22"/>
                  </a:cubicBezTo>
                  <a:cubicBezTo>
                    <a:pt x="42" y="52"/>
                    <a:pt x="0" y="112"/>
                    <a:pt x="0" y="180"/>
                  </a:cubicBezTo>
                  <a:cubicBezTo>
                    <a:pt x="0" y="249"/>
                    <a:pt x="42" y="309"/>
                    <a:pt x="105" y="339"/>
                  </a:cubicBezTo>
                  <a:cubicBezTo>
                    <a:pt x="150" y="361"/>
                    <a:pt x="204" y="359"/>
                    <a:pt x="247" y="333"/>
                  </a:cubicBezTo>
                  <a:cubicBezTo>
                    <a:pt x="568" y="180"/>
                    <a:pt x="568" y="180"/>
                    <a:pt x="568" y="180"/>
                  </a:cubicBezTo>
                  <a:lnTo>
                    <a:pt x="247" y="28"/>
                  </a:lnTo>
                  <a:close/>
                </a:path>
              </a:pathLst>
            </a:custGeom>
            <a:noFill/>
            <a:ln w="7938" cap="flat">
              <a:solidFill>
                <a:srgbClr val="CBCBCA"/>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2" name="Freeform 16"/>
            <p:cNvSpPr/>
            <p:nvPr/>
          </p:nvSpPr>
          <p:spPr bwMode="auto">
            <a:xfrm>
              <a:off x="885" y="1722"/>
              <a:ext cx="2964" cy="1922"/>
            </a:xfrm>
            <a:custGeom>
              <a:avLst/>
              <a:gdLst>
                <a:gd name="T0" fmla="*/ 258 w 579"/>
                <a:gd name="T1" fmla="*/ 30 h 375"/>
                <a:gd name="T2" fmla="*/ 108 w 579"/>
                <a:gd name="T3" fmla="*/ 23 h 375"/>
                <a:gd name="T4" fmla="*/ 0 w 579"/>
                <a:gd name="T5" fmla="*/ 187 h 375"/>
                <a:gd name="T6" fmla="*/ 108 w 579"/>
                <a:gd name="T7" fmla="*/ 352 h 375"/>
                <a:gd name="T8" fmla="*/ 258 w 579"/>
                <a:gd name="T9" fmla="*/ 345 h 375"/>
                <a:gd name="T10" fmla="*/ 579 w 579"/>
                <a:gd name="T11" fmla="*/ 187 h 375"/>
                <a:gd name="T12" fmla="*/ 258 w 579"/>
                <a:gd name="T13" fmla="*/ 30 h 375"/>
              </a:gdLst>
              <a:ahLst/>
              <a:cxnLst>
                <a:cxn ang="0">
                  <a:pos x="T0" y="T1"/>
                </a:cxn>
                <a:cxn ang="0">
                  <a:pos x="T2" y="T3"/>
                </a:cxn>
                <a:cxn ang="0">
                  <a:pos x="T4" y="T5"/>
                </a:cxn>
                <a:cxn ang="0">
                  <a:pos x="T6" y="T7"/>
                </a:cxn>
                <a:cxn ang="0">
                  <a:pos x="T8" y="T9"/>
                </a:cxn>
                <a:cxn ang="0">
                  <a:pos x="T10" y="T11"/>
                </a:cxn>
                <a:cxn ang="0">
                  <a:pos x="T12" y="T13"/>
                </a:cxn>
              </a:cxnLst>
              <a:rect l="0" t="0" r="r" b="b"/>
              <a:pathLst>
                <a:path w="579" h="375">
                  <a:moveTo>
                    <a:pt x="258" y="30"/>
                  </a:moveTo>
                  <a:cubicBezTo>
                    <a:pt x="213" y="3"/>
                    <a:pt x="156" y="0"/>
                    <a:pt x="108" y="23"/>
                  </a:cubicBezTo>
                  <a:cubicBezTo>
                    <a:pt x="44" y="55"/>
                    <a:pt x="0" y="117"/>
                    <a:pt x="0" y="187"/>
                  </a:cubicBezTo>
                  <a:cubicBezTo>
                    <a:pt x="0" y="258"/>
                    <a:pt x="44" y="320"/>
                    <a:pt x="108" y="352"/>
                  </a:cubicBezTo>
                  <a:cubicBezTo>
                    <a:pt x="156" y="375"/>
                    <a:pt x="213" y="372"/>
                    <a:pt x="258" y="345"/>
                  </a:cubicBezTo>
                  <a:cubicBezTo>
                    <a:pt x="579" y="187"/>
                    <a:pt x="579" y="187"/>
                    <a:pt x="579" y="187"/>
                  </a:cubicBezTo>
                  <a:lnTo>
                    <a:pt x="258" y="30"/>
                  </a:lnTo>
                  <a:close/>
                </a:path>
              </a:pathLst>
            </a:custGeom>
            <a:noFill/>
            <a:ln w="7938" cap="flat">
              <a:solidFill>
                <a:srgbClr val="CECDCD"/>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3" name="Freeform 17"/>
            <p:cNvSpPr/>
            <p:nvPr/>
          </p:nvSpPr>
          <p:spPr bwMode="auto">
            <a:xfrm>
              <a:off x="824" y="1686"/>
              <a:ext cx="3025" cy="1994"/>
            </a:xfrm>
            <a:custGeom>
              <a:avLst/>
              <a:gdLst>
                <a:gd name="T0" fmla="*/ 270 w 591"/>
                <a:gd name="T1" fmla="*/ 32 h 389"/>
                <a:gd name="T2" fmla="*/ 113 w 591"/>
                <a:gd name="T3" fmla="*/ 25 h 389"/>
                <a:gd name="T4" fmla="*/ 0 w 591"/>
                <a:gd name="T5" fmla="*/ 194 h 389"/>
                <a:gd name="T6" fmla="*/ 113 w 591"/>
                <a:gd name="T7" fmla="*/ 364 h 389"/>
                <a:gd name="T8" fmla="*/ 270 w 591"/>
                <a:gd name="T9" fmla="*/ 357 h 389"/>
                <a:gd name="T10" fmla="*/ 591 w 591"/>
                <a:gd name="T11" fmla="*/ 194 h 389"/>
                <a:gd name="T12" fmla="*/ 270 w 591"/>
                <a:gd name="T13" fmla="*/ 32 h 389"/>
              </a:gdLst>
              <a:ahLst/>
              <a:cxnLst>
                <a:cxn ang="0">
                  <a:pos x="T0" y="T1"/>
                </a:cxn>
                <a:cxn ang="0">
                  <a:pos x="T2" y="T3"/>
                </a:cxn>
                <a:cxn ang="0">
                  <a:pos x="T4" y="T5"/>
                </a:cxn>
                <a:cxn ang="0">
                  <a:pos x="T6" y="T7"/>
                </a:cxn>
                <a:cxn ang="0">
                  <a:pos x="T8" y="T9"/>
                </a:cxn>
                <a:cxn ang="0">
                  <a:pos x="T10" y="T11"/>
                </a:cxn>
                <a:cxn ang="0">
                  <a:pos x="T12" y="T13"/>
                </a:cxn>
              </a:cxnLst>
              <a:rect l="0" t="0" r="r" b="b"/>
              <a:pathLst>
                <a:path w="591" h="389">
                  <a:moveTo>
                    <a:pt x="270" y="32"/>
                  </a:moveTo>
                  <a:cubicBezTo>
                    <a:pt x="222" y="3"/>
                    <a:pt x="163" y="0"/>
                    <a:pt x="113" y="25"/>
                  </a:cubicBezTo>
                  <a:cubicBezTo>
                    <a:pt x="46" y="57"/>
                    <a:pt x="0" y="121"/>
                    <a:pt x="0" y="194"/>
                  </a:cubicBezTo>
                  <a:cubicBezTo>
                    <a:pt x="0" y="268"/>
                    <a:pt x="46" y="332"/>
                    <a:pt x="113" y="364"/>
                  </a:cubicBezTo>
                  <a:cubicBezTo>
                    <a:pt x="163" y="389"/>
                    <a:pt x="222" y="386"/>
                    <a:pt x="270" y="357"/>
                  </a:cubicBezTo>
                  <a:cubicBezTo>
                    <a:pt x="591" y="194"/>
                    <a:pt x="591" y="194"/>
                    <a:pt x="591" y="194"/>
                  </a:cubicBezTo>
                  <a:lnTo>
                    <a:pt x="270" y="32"/>
                  </a:lnTo>
                  <a:close/>
                </a:path>
              </a:pathLst>
            </a:custGeom>
            <a:noFill/>
            <a:ln w="7938" cap="flat">
              <a:solidFill>
                <a:srgbClr val="D0CFC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4" name="Freeform 18"/>
            <p:cNvSpPr/>
            <p:nvPr/>
          </p:nvSpPr>
          <p:spPr bwMode="auto">
            <a:xfrm>
              <a:off x="767" y="1651"/>
              <a:ext cx="3082" cy="2065"/>
            </a:xfrm>
            <a:custGeom>
              <a:avLst/>
              <a:gdLst>
                <a:gd name="T0" fmla="*/ 281 w 602"/>
                <a:gd name="T1" fmla="*/ 35 h 403"/>
                <a:gd name="T2" fmla="*/ 117 w 602"/>
                <a:gd name="T3" fmla="*/ 26 h 403"/>
                <a:gd name="T4" fmla="*/ 0 w 602"/>
                <a:gd name="T5" fmla="*/ 201 h 403"/>
                <a:gd name="T6" fmla="*/ 117 w 602"/>
                <a:gd name="T7" fmla="*/ 377 h 403"/>
                <a:gd name="T8" fmla="*/ 281 w 602"/>
                <a:gd name="T9" fmla="*/ 368 h 403"/>
                <a:gd name="T10" fmla="*/ 602 w 602"/>
                <a:gd name="T11" fmla="*/ 201 h 403"/>
                <a:gd name="T12" fmla="*/ 281 w 602"/>
                <a:gd name="T13" fmla="*/ 35 h 403"/>
              </a:gdLst>
              <a:ahLst/>
              <a:cxnLst>
                <a:cxn ang="0">
                  <a:pos x="T0" y="T1"/>
                </a:cxn>
                <a:cxn ang="0">
                  <a:pos x="T2" y="T3"/>
                </a:cxn>
                <a:cxn ang="0">
                  <a:pos x="T4" y="T5"/>
                </a:cxn>
                <a:cxn ang="0">
                  <a:pos x="T6" y="T7"/>
                </a:cxn>
                <a:cxn ang="0">
                  <a:pos x="T8" y="T9"/>
                </a:cxn>
                <a:cxn ang="0">
                  <a:pos x="T10" y="T11"/>
                </a:cxn>
                <a:cxn ang="0">
                  <a:pos x="T12" y="T13"/>
                </a:cxn>
              </a:cxnLst>
              <a:rect l="0" t="0" r="r" b="b"/>
              <a:pathLst>
                <a:path w="602" h="403">
                  <a:moveTo>
                    <a:pt x="281" y="35"/>
                  </a:moveTo>
                  <a:cubicBezTo>
                    <a:pt x="231" y="4"/>
                    <a:pt x="169" y="0"/>
                    <a:pt x="117" y="26"/>
                  </a:cubicBezTo>
                  <a:cubicBezTo>
                    <a:pt x="47" y="60"/>
                    <a:pt x="0" y="126"/>
                    <a:pt x="0" y="201"/>
                  </a:cubicBezTo>
                  <a:cubicBezTo>
                    <a:pt x="0" y="277"/>
                    <a:pt x="47" y="343"/>
                    <a:pt x="117" y="377"/>
                  </a:cubicBezTo>
                  <a:cubicBezTo>
                    <a:pt x="169" y="403"/>
                    <a:pt x="231" y="399"/>
                    <a:pt x="281" y="368"/>
                  </a:cubicBezTo>
                  <a:cubicBezTo>
                    <a:pt x="602" y="201"/>
                    <a:pt x="602" y="201"/>
                    <a:pt x="602" y="201"/>
                  </a:cubicBezTo>
                  <a:lnTo>
                    <a:pt x="281" y="35"/>
                  </a:lnTo>
                  <a:close/>
                </a:path>
              </a:pathLst>
            </a:custGeom>
            <a:noFill/>
            <a:ln w="7938" cap="flat">
              <a:solidFill>
                <a:srgbClr val="D2D1D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5" name="Freeform 19"/>
            <p:cNvSpPr/>
            <p:nvPr/>
          </p:nvSpPr>
          <p:spPr bwMode="auto">
            <a:xfrm>
              <a:off x="706" y="1615"/>
              <a:ext cx="3143" cy="2137"/>
            </a:xfrm>
            <a:custGeom>
              <a:avLst/>
              <a:gdLst>
                <a:gd name="T0" fmla="*/ 292 w 614"/>
                <a:gd name="T1" fmla="*/ 37 h 417"/>
                <a:gd name="T2" fmla="*/ 121 w 614"/>
                <a:gd name="T3" fmla="*/ 27 h 417"/>
                <a:gd name="T4" fmla="*/ 0 w 614"/>
                <a:gd name="T5" fmla="*/ 208 h 417"/>
                <a:gd name="T6" fmla="*/ 121 w 614"/>
                <a:gd name="T7" fmla="*/ 390 h 417"/>
                <a:gd name="T8" fmla="*/ 292 w 614"/>
                <a:gd name="T9" fmla="*/ 380 h 417"/>
                <a:gd name="T10" fmla="*/ 614 w 614"/>
                <a:gd name="T11" fmla="*/ 208 h 417"/>
                <a:gd name="T12" fmla="*/ 292 w 614"/>
                <a:gd name="T13" fmla="*/ 37 h 417"/>
              </a:gdLst>
              <a:ahLst/>
              <a:cxnLst>
                <a:cxn ang="0">
                  <a:pos x="T0" y="T1"/>
                </a:cxn>
                <a:cxn ang="0">
                  <a:pos x="T2" y="T3"/>
                </a:cxn>
                <a:cxn ang="0">
                  <a:pos x="T4" y="T5"/>
                </a:cxn>
                <a:cxn ang="0">
                  <a:pos x="T6" y="T7"/>
                </a:cxn>
                <a:cxn ang="0">
                  <a:pos x="T8" y="T9"/>
                </a:cxn>
                <a:cxn ang="0">
                  <a:pos x="T10" y="T11"/>
                </a:cxn>
                <a:cxn ang="0">
                  <a:pos x="T12" y="T13"/>
                </a:cxn>
              </a:cxnLst>
              <a:rect l="0" t="0" r="r" b="b"/>
              <a:pathLst>
                <a:path w="614" h="417">
                  <a:moveTo>
                    <a:pt x="292" y="37"/>
                  </a:moveTo>
                  <a:cubicBezTo>
                    <a:pt x="241" y="4"/>
                    <a:pt x="176" y="0"/>
                    <a:pt x="121" y="27"/>
                  </a:cubicBezTo>
                  <a:cubicBezTo>
                    <a:pt x="49" y="63"/>
                    <a:pt x="0" y="130"/>
                    <a:pt x="0" y="208"/>
                  </a:cubicBezTo>
                  <a:cubicBezTo>
                    <a:pt x="0" y="286"/>
                    <a:pt x="49" y="354"/>
                    <a:pt x="121" y="390"/>
                  </a:cubicBezTo>
                  <a:cubicBezTo>
                    <a:pt x="176" y="417"/>
                    <a:pt x="241" y="413"/>
                    <a:pt x="292" y="380"/>
                  </a:cubicBezTo>
                  <a:cubicBezTo>
                    <a:pt x="614" y="208"/>
                    <a:pt x="614" y="208"/>
                    <a:pt x="614" y="208"/>
                  </a:cubicBezTo>
                  <a:lnTo>
                    <a:pt x="292" y="37"/>
                  </a:lnTo>
                  <a:close/>
                </a:path>
              </a:pathLst>
            </a:custGeom>
            <a:noFill/>
            <a:ln w="7938" cap="flat">
              <a:solidFill>
                <a:srgbClr val="D4D4D3"/>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6" name="Freeform 20"/>
            <p:cNvSpPr/>
            <p:nvPr/>
          </p:nvSpPr>
          <p:spPr bwMode="auto">
            <a:xfrm>
              <a:off x="650" y="1579"/>
              <a:ext cx="3199" cy="2209"/>
            </a:xfrm>
            <a:custGeom>
              <a:avLst/>
              <a:gdLst>
                <a:gd name="T0" fmla="*/ 303 w 625"/>
                <a:gd name="T1" fmla="*/ 39 h 431"/>
                <a:gd name="T2" fmla="*/ 125 w 625"/>
                <a:gd name="T3" fmla="*/ 29 h 431"/>
                <a:gd name="T4" fmla="*/ 0 w 625"/>
                <a:gd name="T5" fmla="*/ 215 h 431"/>
                <a:gd name="T6" fmla="*/ 125 w 625"/>
                <a:gd name="T7" fmla="*/ 402 h 431"/>
                <a:gd name="T8" fmla="*/ 303 w 625"/>
                <a:gd name="T9" fmla="*/ 392 h 431"/>
                <a:gd name="T10" fmla="*/ 625 w 625"/>
                <a:gd name="T11" fmla="*/ 215 h 431"/>
                <a:gd name="T12" fmla="*/ 303 w 625"/>
                <a:gd name="T13" fmla="*/ 39 h 431"/>
              </a:gdLst>
              <a:ahLst/>
              <a:cxnLst>
                <a:cxn ang="0">
                  <a:pos x="T0" y="T1"/>
                </a:cxn>
                <a:cxn ang="0">
                  <a:pos x="T2" y="T3"/>
                </a:cxn>
                <a:cxn ang="0">
                  <a:pos x="T4" y="T5"/>
                </a:cxn>
                <a:cxn ang="0">
                  <a:pos x="T6" y="T7"/>
                </a:cxn>
                <a:cxn ang="0">
                  <a:pos x="T8" y="T9"/>
                </a:cxn>
                <a:cxn ang="0">
                  <a:pos x="T10" y="T11"/>
                </a:cxn>
                <a:cxn ang="0">
                  <a:pos x="T12" y="T13"/>
                </a:cxn>
              </a:cxnLst>
              <a:rect l="0" t="0" r="r" b="b"/>
              <a:pathLst>
                <a:path w="625" h="431">
                  <a:moveTo>
                    <a:pt x="303" y="39"/>
                  </a:moveTo>
                  <a:cubicBezTo>
                    <a:pt x="250" y="5"/>
                    <a:pt x="182" y="0"/>
                    <a:pt x="125" y="29"/>
                  </a:cubicBezTo>
                  <a:cubicBezTo>
                    <a:pt x="50" y="65"/>
                    <a:pt x="0" y="135"/>
                    <a:pt x="0" y="215"/>
                  </a:cubicBezTo>
                  <a:cubicBezTo>
                    <a:pt x="0" y="296"/>
                    <a:pt x="50" y="366"/>
                    <a:pt x="125" y="402"/>
                  </a:cubicBezTo>
                  <a:cubicBezTo>
                    <a:pt x="182" y="431"/>
                    <a:pt x="250" y="426"/>
                    <a:pt x="303" y="392"/>
                  </a:cubicBezTo>
                  <a:cubicBezTo>
                    <a:pt x="625" y="215"/>
                    <a:pt x="625" y="215"/>
                    <a:pt x="625" y="215"/>
                  </a:cubicBezTo>
                  <a:lnTo>
                    <a:pt x="303" y="39"/>
                  </a:lnTo>
                  <a:close/>
                </a:path>
              </a:pathLst>
            </a:custGeom>
            <a:noFill/>
            <a:ln w="7938" cap="flat">
              <a:solidFill>
                <a:srgbClr val="D7D6D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7" name="Freeform 21"/>
            <p:cNvSpPr/>
            <p:nvPr/>
          </p:nvSpPr>
          <p:spPr bwMode="auto">
            <a:xfrm>
              <a:off x="593" y="1548"/>
              <a:ext cx="3256" cy="2270"/>
            </a:xfrm>
            <a:custGeom>
              <a:avLst/>
              <a:gdLst>
                <a:gd name="T0" fmla="*/ 314 w 636"/>
                <a:gd name="T1" fmla="*/ 40 h 443"/>
                <a:gd name="T2" fmla="*/ 129 w 636"/>
                <a:gd name="T3" fmla="*/ 29 h 443"/>
                <a:gd name="T4" fmla="*/ 0 w 636"/>
                <a:gd name="T5" fmla="*/ 221 h 443"/>
                <a:gd name="T6" fmla="*/ 129 w 636"/>
                <a:gd name="T7" fmla="*/ 414 h 443"/>
                <a:gd name="T8" fmla="*/ 314 w 636"/>
                <a:gd name="T9" fmla="*/ 403 h 443"/>
                <a:gd name="T10" fmla="*/ 636 w 636"/>
                <a:gd name="T11" fmla="*/ 221 h 443"/>
                <a:gd name="T12" fmla="*/ 314 w 636"/>
                <a:gd name="T13" fmla="*/ 40 h 443"/>
              </a:gdLst>
              <a:ahLst/>
              <a:cxnLst>
                <a:cxn ang="0">
                  <a:pos x="T0" y="T1"/>
                </a:cxn>
                <a:cxn ang="0">
                  <a:pos x="T2" y="T3"/>
                </a:cxn>
                <a:cxn ang="0">
                  <a:pos x="T4" y="T5"/>
                </a:cxn>
                <a:cxn ang="0">
                  <a:pos x="T6" y="T7"/>
                </a:cxn>
                <a:cxn ang="0">
                  <a:pos x="T8" y="T9"/>
                </a:cxn>
                <a:cxn ang="0">
                  <a:pos x="T10" y="T11"/>
                </a:cxn>
                <a:cxn ang="0">
                  <a:pos x="T12" y="T13"/>
                </a:cxn>
              </a:cxnLst>
              <a:rect l="0" t="0" r="r" b="b"/>
              <a:pathLst>
                <a:path w="636" h="443">
                  <a:moveTo>
                    <a:pt x="314" y="40"/>
                  </a:moveTo>
                  <a:cubicBezTo>
                    <a:pt x="259" y="4"/>
                    <a:pt x="188" y="0"/>
                    <a:pt x="129" y="29"/>
                  </a:cubicBezTo>
                  <a:cubicBezTo>
                    <a:pt x="52" y="67"/>
                    <a:pt x="0" y="139"/>
                    <a:pt x="0" y="221"/>
                  </a:cubicBezTo>
                  <a:cubicBezTo>
                    <a:pt x="0" y="304"/>
                    <a:pt x="52" y="376"/>
                    <a:pt x="129" y="414"/>
                  </a:cubicBezTo>
                  <a:cubicBezTo>
                    <a:pt x="188" y="443"/>
                    <a:pt x="259" y="439"/>
                    <a:pt x="314" y="403"/>
                  </a:cubicBezTo>
                  <a:cubicBezTo>
                    <a:pt x="636" y="221"/>
                    <a:pt x="636" y="221"/>
                    <a:pt x="636" y="221"/>
                  </a:cubicBezTo>
                  <a:lnTo>
                    <a:pt x="314" y="40"/>
                  </a:lnTo>
                  <a:close/>
                </a:path>
              </a:pathLst>
            </a:custGeom>
            <a:noFill/>
            <a:ln w="7938" cap="flat">
              <a:solidFill>
                <a:srgbClr val="D9D8D8"/>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8" name="Freeform 22"/>
            <p:cNvSpPr/>
            <p:nvPr/>
          </p:nvSpPr>
          <p:spPr bwMode="auto">
            <a:xfrm>
              <a:off x="532" y="1512"/>
              <a:ext cx="3317" cy="2342"/>
            </a:xfrm>
            <a:custGeom>
              <a:avLst/>
              <a:gdLst>
                <a:gd name="T0" fmla="*/ 326 w 648"/>
                <a:gd name="T1" fmla="*/ 43 h 457"/>
                <a:gd name="T2" fmla="*/ 133 w 648"/>
                <a:gd name="T3" fmla="*/ 30 h 457"/>
                <a:gd name="T4" fmla="*/ 0 w 648"/>
                <a:gd name="T5" fmla="*/ 228 h 457"/>
                <a:gd name="T6" fmla="*/ 133 w 648"/>
                <a:gd name="T7" fmla="*/ 427 h 457"/>
                <a:gd name="T8" fmla="*/ 326 w 648"/>
                <a:gd name="T9" fmla="*/ 414 h 457"/>
                <a:gd name="T10" fmla="*/ 648 w 648"/>
                <a:gd name="T11" fmla="*/ 228 h 457"/>
                <a:gd name="T12" fmla="*/ 326 w 648"/>
                <a:gd name="T13" fmla="*/ 43 h 457"/>
              </a:gdLst>
              <a:ahLst/>
              <a:cxnLst>
                <a:cxn ang="0">
                  <a:pos x="T0" y="T1"/>
                </a:cxn>
                <a:cxn ang="0">
                  <a:pos x="T2" y="T3"/>
                </a:cxn>
                <a:cxn ang="0">
                  <a:pos x="T4" y="T5"/>
                </a:cxn>
                <a:cxn ang="0">
                  <a:pos x="T6" y="T7"/>
                </a:cxn>
                <a:cxn ang="0">
                  <a:pos x="T8" y="T9"/>
                </a:cxn>
                <a:cxn ang="0">
                  <a:pos x="T10" y="T11"/>
                </a:cxn>
                <a:cxn ang="0">
                  <a:pos x="T12" y="T13"/>
                </a:cxn>
              </a:cxnLst>
              <a:rect l="0" t="0" r="r" b="b"/>
              <a:pathLst>
                <a:path w="648" h="457">
                  <a:moveTo>
                    <a:pt x="326" y="43"/>
                  </a:moveTo>
                  <a:cubicBezTo>
                    <a:pt x="269" y="5"/>
                    <a:pt x="195" y="0"/>
                    <a:pt x="133" y="30"/>
                  </a:cubicBezTo>
                  <a:cubicBezTo>
                    <a:pt x="54" y="69"/>
                    <a:pt x="0" y="143"/>
                    <a:pt x="0" y="228"/>
                  </a:cubicBezTo>
                  <a:cubicBezTo>
                    <a:pt x="0" y="314"/>
                    <a:pt x="54" y="388"/>
                    <a:pt x="133" y="427"/>
                  </a:cubicBezTo>
                  <a:cubicBezTo>
                    <a:pt x="195" y="457"/>
                    <a:pt x="269" y="452"/>
                    <a:pt x="326" y="414"/>
                  </a:cubicBezTo>
                  <a:cubicBezTo>
                    <a:pt x="648" y="228"/>
                    <a:pt x="648" y="228"/>
                    <a:pt x="648" y="228"/>
                  </a:cubicBezTo>
                  <a:lnTo>
                    <a:pt x="326" y="43"/>
                  </a:lnTo>
                  <a:close/>
                </a:path>
              </a:pathLst>
            </a:custGeom>
            <a:noFill/>
            <a:ln w="7938" cap="flat">
              <a:solidFill>
                <a:srgbClr val="DBDADA"/>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9" name="Freeform 23"/>
            <p:cNvSpPr/>
            <p:nvPr/>
          </p:nvSpPr>
          <p:spPr bwMode="auto">
            <a:xfrm>
              <a:off x="476" y="1476"/>
              <a:ext cx="3373" cy="2414"/>
            </a:xfrm>
            <a:custGeom>
              <a:avLst/>
              <a:gdLst>
                <a:gd name="T0" fmla="*/ 337 w 659"/>
                <a:gd name="T1" fmla="*/ 45 h 471"/>
                <a:gd name="T2" fmla="*/ 137 w 659"/>
                <a:gd name="T3" fmla="*/ 32 h 471"/>
                <a:gd name="T4" fmla="*/ 0 w 659"/>
                <a:gd name="T5" fmla="*/ 235 h 471"/>
                <a:gd name="T6" fmla="*/ 137 w 659"/>
                <a:gd name="T7" fmla="*/ 439 h 471"/>
                <a:gd name="T8" fmla="*/ 337 w 659"/>
                <a:gd name="T9" fmla="*/ 426 h 471"/>
                <a:gd name="T10" fmla="*/ 659 w 659"/>
                <a:gd name="T11" fmla="*/ 235 h 471"/>
                <a:gd name="T12" fmla="*/ 337 w 659"/>
                <a:gd name="T13" fmla="*/ 45 h 471"/>
              </a:gdLst>
              <a:ahLst/>
              <a:cxnLst>
                <a:cxn ang="0">
                  <a:pos x="T0" y="T1"/>
                </a:cxn>
                <a:cxn ang="0">
                  <a:pos x="T2" y="T3"/>
                </a:cxn>
                <a:cxn ang="0">
                  <a:pos x="T4" y="T5"/>
                </a:cxn>
                <a:cxn ang="0">
                  <a:pos x="T6" y="T7"/>
                </a:cxn>
                <a:cxn ang="0">
                  <a:pos x="T8" y="T9"/>
                </a:cxn>
                <a:cxn ang="0">
                  <a:pos x="T10" y="T11"/>
                </a:cxn>
                <a:cxn ang="0">
                  <a:pos x="T12" y="T13"/>
                </a:cxn>
              </a:cxnLst>
              <a:rect l="0" t="0" r="r" b="b"/>
              <a:pathLst>
                <a:path w="659" h="471">
                  <a:moveTo>
                    <a:pt x="337" y="45"/>
                  </a:moveTo>
                  <a:cubicBezTo>
                    <a:pt x="278" y="5"/>
                    <a:pt x="201" y="0"/>
                    <a:pt x="137" y="32"/>
                  </a:cubicBezTo>
                  <a:cubicBezTo>
                    <a:pt x="55" y="72"/>
                    <a:pt x="0" y="148"/>
                    <a:pt x="0" y="235"/>
                  </a:cubicBezTo>
                  <a:cubicBezTo>
                    <a:pt x="0" y="323"/>
                    <a:pt x="55" y="399"/>
                    <a:pt x="137" y="439"/>
                  </a:cubicBezTo>
                  <a:cubicBezTo>
                    <a:pt x="201" y="471"/>
                    <a:pt x="278" y="466"/>
                    <a:pt x="337" y="426"/>
                  </a:cubicBezTo>
                  <a:cubicBezTo>
                    <a:pt x="659" y="235"/>
                    <a:pt x="659" y="235"/>
                    <a:pt x="659" y="235"/>
                  </a:cubicBezTo>
                  <a:lnTo>
                    <a:pt x="337" y="45"/>
                  </a:lnTo>
                  <a:close/>
                </a:path>
              </a:pathLst>
            </a:custGeom>
            <a:noFill/>
            <a:ln w="7938" cap="flat">
              <a:solidFill>
                <a:srgbClr val="DDDDDC"/>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0" name="Freeform 24"/>
            <p:cNvSpPr/>
            <p:nvPr/>
          </p:nvSpPr>
          <p:spPr bwMode="auto">
            <a:xfrm>
              <a:off x="419" y="1440"/>
              <a:ext cx="3430" cy="2486"/>
            </a:xfrm>
            <a:custGeom>
              <a:avLst/>
              <a:gdLst>
                <a:gd name="T0" fmla="*/ 348 w 670"/>
                <a:gd name="T1" fmla="*/ 47 h 485"/>
                <a:gd name="T2" fmla="*/ 141 w 670"/>
                <a:gd name="T3" fmla="*/ 33 h 485"/>
                <a:gd name="T4" fmla="*/ 0 w 670"/>
                <a:gd name="T5" fmla="*/ 242 h 485"/>
                <a:gd name="T6" fmla="*/ 141 w 670"/>
                <a:gd name="T7" fmla="*/ 452 h 485"/>
                <a:gd name="T8" fmla="*/ 348 w 670"/>
                <a:gd name="T9" fmla="*/ 438 h 485"/>
                <a:gd name="T10" fmla="*/ 670 w 670"/>
                <a:gd name="T11" fmla="*/ 242 h 485"/>
                <a:gd name="T12" fmla="*/ 348 w 670"/>
                <a:gd name="T13" fmla="*/ 47 h 485"/>
              </a:gdLst>
              <a:ahLst/>
              <a:cxnLst>
                <a:cxn ang="0">
                  <a:pos x="T0" y="T1"/>
                </a:cxn>
                <a:cxn ang="0">
                  <a:pos x="T2" y="T3"/>
                </a:cxn>
                <a:cxn ang="0">
                  <a:pos x="T4" y="T5"/>
                </a:cxn>
                <a:cxn ang="0">
                  <a:pos x="T6" y="T7"/>
                </a:cxn>
                <a:cxn ang="0">
                  <a:pos x="T8" y="T9"/>
                </a:cxn>
                <a:cxn ang="0">
                  <a:pos x="T10" y="T11"/>
                </a:cxn>
                <a:cxn ang="0">
                  <a:pos x="T12" y="T13"/>
                </a:cxn>
              </a:cxnLst>
              <a:rect l="0" t="0" r="r" b="b"/>
              <a:pathLst>
                <a:path w="670" h="485">
                  <a:moveTo>
                    <a:pt x="348" y="47"/>
                  </a:moveTo>
                  <a:cubicBezTo>
                    <a:pt x="287" y="6"/>
                    <a:pt x="207" y="0"/>
                    <a:pt x="141" y="33"/>
                  </a:cubicBezTo>
                  <a:cubicBezTo>
                    <a:pt x="56" y="74"/>
                    <a:pt x="0" y="153"/>
                    <a:pt x="0" y="242"/>
                  </a:cubicBezTo>
                  <a:cubicBezTo>
                    <a:pt x="0" y="332"/>
                    <a:pt x="56" y="410"/>
                    <a:pt x="141" y="452"/>
                  </a:cubicBezTo>
                  <a:cubicBezTo>
                    <a:pt x="207" y="485"/>
                    <a:pt x="287" y="479"/>
                    <a:pt x="348" y="438"/>
                  </a:cubicBezTo>
                  <a:cubicBezTo>
                    <a:pt x="670" y="242"/>
                    <a:pt x="670" y="242"/>
                    <a:pt x="670" y="242"/>
                  </a:cubicBezTo>
                  <a:lnTo>
                    <a:pt x="348" y="47"/>
                  </a:lnTo>
                  <a:close/>
                </a:path>
              </a:pathLst>
            </a:custGeom>
            <a:noFill/>
            <a:ln w="7938" cap="flat">
              <a:solidFill>
                <a:srgbClr val="E0DFD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1" name="Freeform 25"/>
            <p:cNvSpPr/>
            <p:nvPr/>
          </p:nvSpPr>
          <p:spPr bwMode="auto">
            <a:xfrm>
              <a:off x="358" y="1405"/>
              <a:ext cx="3491" cy="2557"/>
            </a:xfrm>
            <a:custGeom>
              <a:avLst/>
              <a:gdLst>
                <a:gd name="T0" fmla="*/ 360 w 682"/>
                <a:gd name="T1" fmla="*/ 50 h 499"/>
                <a:gd name="T2" fmla="*/ 145 w 682"/>
                <a:gd name="T3" fmla="*/ 34 h 499"/>
                <a:gd name="T4" fmla="*/ 0 w 682"/>
                <a:gd name="T5" fmla="*/ 249 h 499"/>
                <a:gd name="T6" fmla="*/ 145 w 682"/>
                <a:gd name="T7" fmla="*/ 465 h 499"/>
                <a:gd name="T8" fmla="*/ 360 w 682"/>
                <a:gd name="T9" fmla="*/ 449 h 499"/>
                <a:gd name="T10" fmla="*/ 682 w 682"/>
                <a:gd name="T11" fmla="*/ 249 h 499"/>
                <a:gd name="T12" fmla="*/ 360 w 682"/>
                <a:gd name="T13" fmla="*/ 50 h 499"/>
              </a:gdLst>
              <a:ahLst/>
              <a:cxnLst>
                <a:cxn ang="0">
                  <a:pos x="T0" y="T1"/>
                </a:cxn>
                <a:cxn ang="0">
                  <a:pos x="T2" y="T3"/>
                </a:cxn>
                <a:cxn ang="0">
                  <a:pos x="T4" y="T5"/>
                </a:cxn>
                <a:cxn ang="0">
                  <a:pos x="T6" y="T7"/>
                </a:cxn>
                <a:cxn ang="0">
                  <a:pos x="T8" y="T9"/>
                </a:cxn>
                <a:cxn ang="0">
                  <a:pos x="T10" y="T11"/>
                </a:cxn>
                <a:cxn ang="0">
                  <a:pos x="T12" y="T13"/>
                </a:cxn>
              </a:cxnLst>
              <a:rect l="0" t="0" r="r" b="b"/>
              <a:pathLst>
                <a:path w="682" h="499">
                  <a:moveTo>
                    <a:pt x="360" y="50"/>
                  </a:moveTo>
                  <a:cubicBezTo>
                    <a:pt x="296" y="6"/>
                    <a:pt x="214" y="0"/>
                    <a:pt x="145" y="34"/>
                  </a:cubicBezTo>
                  <a:cubicBezTo>
                    <a:pt x="59" y="77"/>
                    <a:pt x="0" y="157"/>
                    <a:pt x="0" y="249"/>
                  </a:cubicBezTo>
                  <a:cubicBezTo>
                    <a:pt x="0" y="342"/>
                    <a:pt x="59" y="422"/>
                    <a:pt x="145" y="465"/>
                  </a:cubicBezTo>
                  <a:cubicBezTo>
                    <a:pt x="214" y="499"/>
                    <a:pt x="296" y="492"/>
                    <a:pt x="360" y="449"/>
                  </a:cubicBezTo>
                  <a:cubicBezTo>
                    <a:pt x="682" y="249"/>
                    <a:pt x="682" y="249"/>
                    <a:pt x="682" y="249"/>
                  </a:cubicBezTo>
                  <a:lnTo>
                    <a:pt x="360" y="50"/>
                  </a:lnTo>
                  <a:close/>
                </a:path>
              </a:pathLst>
            </a:custGeom>
            <a:noFill/>
            <a:ln w="7938" cap="flat">
              <a:solidFill>
                <a:srgbClr val="E2E1E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2" name="Freeform 26"/>
            <p:cNvSpPr/>
            <p:nvPr/>
          </p:nvSpPr>
          <p:spPr bwMode="auto">
            <a:xfrm>
              <a:off x="302" y="1369"/>
              <a:ext cx="3547" cy="2629"/>
            </a:xfrm>
            <a:custGeom>
              <a:avLst/>
              <a:gdLst>
                <a:gd name="T0" fmla="*/ 371 w 693"/>
                <a:gd name="T1" fmla="*/ 52 h 513"/>
                <a:gd name="T2" fmla="*/ 149 w 693"/>
                <a:gd name="T3" fmla="*/ 36 h 513"/>
                <a:gd name="T4" fmla="*/ 0 w 693"/>
                <a:gd name="T5" fmla="*/ 256 h 513"/>
                <a:gd name="T6" fmla="*/ 149 w 693"/>
                <a:gd name="T7" fmla="*/ 477 h 513"/>
                <a:gd name="T8" fmla="*/ 371 w 693"/>
                <a:gd name="T9" fmla="*/ 461 h 513"/>
                <a:gd name="T10" fmla="*/ 693 w 693"/>
                <a:gd name="T11" fmla="*/ 256 h 513"/>
                <a:gd name="T12" fmla="*/ 371 w 693"/>
                <a:gd name="T13" fmla="*/ 52 h 513"/>
              </a:gdLst>
              <a:ahLst/>
              <a:cxnLst>
                <a:cxn ang="0">
                  <a:pos x="T0" y="T1"/>
                </a:cxn>
                <a:cxn ang="0">
                  <a:pos x="T2" y="T3"/>
                </a:cxn>
                <a:cxn ang="0">
                  <a:pos x="T4" y="T5"/>
                </a:cxn>
                <a:cxn ang="0">
                  <a:pos x="T6" y="T7"/>
                </a:cxn>
                <a:cxn ang="0">
                  <a:pos x="T8" y="T9"/>
                </a:cxn>
                <a:cxn ang="0">
                  <a:pos x="T10" y="T11"/>
                </a:cxn>
                <a:cxn ang="0">
                  <a:pos x="T12" y="T13"/>
                </a:cxn>
              </a:cxnLst>
              <a:rect l="0" t="0" r="r" b="b"/>
              <a:pathLst>
                <a:path w="693" h="513">
                  <a:moveTo>
                    <a:pt x="371" y="52"/>
                  </a:moveTo>
                  <a:cubicBezTo>
                    <a:pt x="305" y="7"/>
                    <a:pt x="220" y="0"/>
                    <a:pt x="149" y="36"/>
                  </a:cubicBezTo>
                  <a:cubicBezTo>
                    <a:pt x="60" y="80"/>
                    <a:pt x="0" y="162"/>
                    <a:pt x="0" y="256"/>
                  </a:cubicBezTo>
                  <a:cubicBezTo>
                    <a:pt x="0" y="351"/>
                    <a:pt x="60" y="433"/>
                    <a:pt x="149" y="477"/>
                  </a:cubicBezTo>
                  <a:cubicBezTo>
                    <a:pt x="220" y="513"/>
                    <a:pt x="305" y="506"/>
                    <a:pt x="371" y="461"/>
                  </a:cubicBezTo>
                  <a:cubicBezTo>
                    <a:pt x="693" y="256"/>
                    <a:pt x="693" y="256"/>
                    <a:pt x="693" y="256"/>
                  </a:cubicBezTo>
                  <a:lnTo>
                    <a:pt x="371" y="52"/>
                  </a:lnTo>
                  <a:close/>
                </a:path>
              </a:pathLst>
            </a:custGeom>
            <a:noFill/>
            <a:ln w="7938" cap="flat">
              <a:solidFill>
                <a:srgbClr val="E4E3E3"/>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3" name="Freeform 27"/>
            <p:cNvSpPr/>
            <p:nvPr/>
          </p:nvSpPr>
          <p:spPr bwMode="auto">
            <a:xfrm>
              <a:off x="240" y="1333"/>
              <a:ext cx="3609" cy="2701"/>
            </a:xfrm>
            <a:custGeom>
              <a:avLst/>
              <a:gdLst>
                <a:gd name="T0" fmla="*/ 383 w 705"/>
                <a:gd name="T1" fmla="*/ 54 h 527"/>
                <a:gd name="T2" fmla="*/ 153 w 705"/>
                <a:gd name="T3" fmla="*/ 37 h 527"/>
                <a:gd name="T4" fmla="*/ 0 w 705"/>
                <a:gd name="T5" fmla="*/ 263 h 527"/>
                <a:gd name="T6" fmla="*/ 153 w 705"/>
                <a:gd name="T7" fmla="*/ 490 h 527"/>
                <a:gd name="T8" fmla="*/ 383 w 705"/>
                <a:gd name="T9" fmla="*/ 473 h 527"/>
                <a:gd name="T10" fmla="*/ 705 w 705"/>
                <a:gd name="T11" fmla="*/ 263 h 527"/>
                <a:gd name="T12" fmla="*/ 383 w 705"/>
                <a:gd name="T13" fmla="*/ 54 h 527"/>
              </a:gdLst>
              <a:ahLst/>
              <a:cxnLst>
                <a:cxn ang="0">
                  <a:pos x="T0" y="T1"/>
                </a:cxn>
                <a:cxn ang="0">
                  <a:pos x="T2" y="T3"/>
                </a:cxn>
                <a:cxn ang="0">
                  <a:pos x="T4" y="T5"/>
                </a:cxn>
                <a:cxn ang="0">
                  <a:pos x="T6" y="T7"/>
                </a:cxn>
                <a:cxn ang="0">
                  <a:pos x="T8" y="T9"/>
                </a:cxn>
                <a:cxn ang="0">
                  <a:pos x="T10" y="T11"/>
                </a:cxn>
                <a:cxn ang="0">
                  <a:pos x="T12" y="T13"/>
                </a:cxn>
              </a:cxnLst>
              <a:rect l="0" t="0" r="r" b="b"/>
              <a:pathLst>
                <a:path w="705" h="527">
                  <a:moveTo>
                    <a:pt x="383" y="54"/>
                  </a:moveTo>
                  <a:cubicBezTo>
                    <a:pt x="315" y="7"/>
                    <a:pt x="227" y="0"/>
                    <a:pt x="153" y="37"/>
                  </a:cubicBezTo>
                  <a:cubicBezTo>
                    <a:pt x="62" y="82"/>
                    <a:pt x="0" y="167"/>
                    <a:pt x="0" y="263"/>
                  </a:cubicBezTo>
                  <a:cubicBezTo>
                    <a:pt x="0" y="360"/>
                    <a:pt x="62" y="445"/>
                    <a:pt x="153" y="490"/>
                  </a:cubicBezTo>
                  <a:cubicBezTo>
                    <a:pt x="227" y="527"/>
                    <a:pt x="315" y="519"/>
                    <a:pt x="383" y="473"/>
                  </a:cubicBezTo>
                  <a:cubicBezTo>
                    <a:pt x="705" y="263"/>
                    <a:pt x="705" y="263"/>
                    <a:pt x="705" y="263"/>
                  </a:cubicBezTo>
                  <a:lnTo>
                    <a:pt x="383" y="54"/>
                  </a:lnTo>
                  <a:close/>
                </a:path>
              </a:pathLst>
            </a:custGeom>
            <a:noFill/>
            <a:ln w="7938" cap="flat">
              <a:solidFill>
                <a:srgbClr val="E6E6E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4" name="Freeform 28"/>
            <p:cNvSpPr/>
            <p:nvPr/>
          </p:nvSpPr>
          <p:spPr bwMode="auto">
            <a:xfrm>
              <a:off x="184" y="1302"/>
              <a:ext cx="3665" cy="2762"/>
            </a:xfrm>
            <a:custGeom>
              <a:avLst/>
              <a:gdLst>
                <a:gd name="T0" fmla="*/ 394 w 716"/>
                <a:gd name="T1" fmla="*/ 55 h 539"/>
                <a:gd name="T2" fmla="*/ 157 w 716"/>
                <a:gd name="T3" fmla="*/ 37 h 539"/>
                <a:gd name="T4" fmla="*/ 0 w 716"/>
                <a:gd name="T5" fmla="*/ 269 h 539"/>
                <a:gd name="T6" fmla="*/ 157 w 716"/>
                <a:gd name="T7" fmla="*/ 502 h 539"/>
                <a:gd name="T8" fmla="*/ 394 w 716"/>
                <a:gd name="T9" fmla="*/ 484 h 539"/>
                <a:gd name="T10" fmla="*/ 716 w 716"/>
                <a:gd name="T11" fmla="*/ 269 h 539"/>
                <a:gd name="T12" fmla="*/ 394 w 716"/>
                <a:gd name="T13" fmla="*/ 55 h 539"/>
              </a:gdLst>
              <a:ahLst/>
              <a:cxnLst>
                <a:cxn ang="0">
                  <a:pos x="T0" y="T1"/>
                </a:cxn>
                <a:cxn ang="0">
                  <a:pos x="T2" y="T3"/>
                </a:cxn>
                <a:cxn ang="0">
                  <a:pos x="T4" y="T5"/>
                </a:cxn>
                <a:cxn ang="0">
                  <a:pos x="T6" y="T7"/>
                </a:cxn>
                <a:cxn ang="0">
                  <a:pos x="T8" y="T9"/>
                </a:cxn>
                <a:cxn ang="0">
                  <a:pos x="T10" y="T11"/>
                </a:cxn>
                <a:cxn ang="0">
                  <a:pos x="T12" y="T13"/>
                </a:cxn>
              </a:cxnLst>
              <a:rect l="0" t="0" r="r" b="b"/>
              <a:pathLst>
                <a:path w="716" h="539">
                  <a:moveTo>
                    <a:pt x="394" y="55"/>
                  </a:moveTo>
                  <a:cubicBezTo>
                    <a:pt x="324" y="7"/>
                    <a:pt x="233" y="0"/>
                    <a:pt x="157" y="37"/>
                  </a:cubicBezTo>
                  <a:cubicBezTo>
                    <a:pt x="63" y="84"/>
                    <a:pt x="0" y="170"/>
                    <a:pt x="0" y="269"/>
                  </a:cubicBezTo>
                  <a:cubicBezTo>
                    <a:pt x="0" y="369"/>
                    <a:pt x="63" y="455"/>
                    <a:pt x="157" y="502"/>
                  </a:cubicBezTo>
                  <a:cubicBezTo>
                    <a:pt x="233" y="539"/>
                    <a:pt x="324" y="532"/>
                    <a:pt x="394" y="484"/>
                  </a:cubicBezTo>
                  <a:cubicBezTo>
                    <a:pt x="716" y="269"/>
                    <a:pt x="716" y="269"/>
                    <a:pt x="716" y="269"/>
                  </a:cubicBezTo>
                  <a:lnTo>
                    <a:pt x="394" y="55"/>
                  </a:lnTo>
                  <a:close/>
                </a:path>
              </a:pathLst>
            </a:custGeom>
            <a:noFill/>
            <a:ln w="7938" cap="flat">
              <a:solidFill>
                <a:srgbClr val="E9E8E8"/>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5" name="Freeform 29"/>
            <p:cNvSpPr/>
            <p:nvPr/>
          </p:nvSpPr>
          <p:spPr bwMode="auto">
            <a:xfrm>
              <a:off x="128" y="1266"/>
              <a:ext cx="3721" cy="2834"/>
            </a:xfrm>
            <a:custGeom>
              <a:avLst/>
              <a:gdLst>
                <a:gd name="T0" fmla="*/ 405 w 727"/>
                <a:gd name="T1" fmla="*/ 58 h 553"/>
                <a:gd name="T2" fmla="*/ 161 w 727"/>
                <a:gd name="T3" fmla="*/ 39 h 553"/>
                <a:gd name="T4" fmla="*/ 0 w 727"/>
                <a:gd name="T5" fmla="*/ 276 h 553"/>
                <a:gd name="T6" fmla="*/ 161 w 727"/>
                <a:gd name="T7" fmla="*/ 514 h 553"/>
                <a:gd name="T8" fmla="*/ 405 w 727"/>
                <a:gd name="T9" fmla="*/ 495 h 553"/>
                <a:gd name="T10" fmla="*/ 727 w 727"/>
                <a:gd name="T11" fmla="*/ 276 h 553"/>
                <a:gd name="T12" fmla="*/ 405 w 727"/>
                <a:gd name="T13" fmla="*/ 58 h 553"/>
              </a:gdLst>
              <a:ahLst/>
              <a:cxnLst>
                <a:cxn ang="0">
                  <a:pos x="T0" y="T1"/>
                </a:cxn>
                <a:cxn ang="0">
                  <a:pos x="T2" y="T3"/>
                </a:cxn>
                <a:cxn ang="0">
                  <a:pos x="T4" y="T5"/>
                </a:cxn>
                <a:cxn ang="0">
                  <a:pos x="T6" y="T7"/>
                </a:cxn>
                <a:cxn ang="0">
                  <a:pos x="T8" y="T9"/>
                </a:cxn>
                <a:cxn ang="0">
                  <a:pos x="T10" y="T11"/>
                </a:cxn>
                <a:cxn ang="0">
                  <a:pos x="T12" y="T13"/>
                </a:cxn>
              </a:cxnLst>
              <a:rect l="0" t="0" r="r" b="b"/>
              <a:pathLst>
                <a:path w="727" h="553">
                  <a:moveTo>
                    <a:pt x="405" y="58"/>
                  </a:moveTo>
                  <a:cubicBezTo>
                    <a:pt x="333" y="7"/>
                    <a:pt x="239" y="0"/>
                    <a:pt x="161" y="39"/>
                  </a:cubicBezTo>
                  <a:cubicBezTo>
                    <a:pt x="64" y="86"/>
                    <a:pt x="0" y="175"/>
                    <a:pt x="0" y="276"/>
                  </a:cubicBezTo>
                  <a:cubicBezTo>
                    <a:pt x="0" y="378"/>
                    <a:pt x="64" y="467"/>
                    <a:pt x="161" y="514"/>
                  </a:cubicBezTo>
                  <a:cubicBezTo>
                    <a:pt x="239" y="553"/>
                    <a:pt x="333" y="545"/>
                    <a:pt x="405" y="495"/>
                  </a:cubicBezTo>
                  <a:cubicBezTo>
                    <a:pt x="727" y="276"/>
                    <a:pt x="727" y="276"/>
                    <a:pt x="727" y="276"/>
                  </a:cubicBezTo>
                  <a:lnTo>
                    <a:pt x="405" y="58"/>
                  </a:lnTo>
                  <a:close/>
                </a:path>
              </a:pathLst>
            </a:custGeom>
            <a:noFill/>
            <a:ln w="7938" cap="flat">
              <a:solidFill>
                <a:srgbClr val="EBEAEA"/>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6" name="Freeform 30"/>
            <p:cNvSpPr/>
            <p:nvPr/>
          </p:nvSpPr>
          <p:spPr bwMode="auto">
            <a:xfrm>
              <a:off x="66" y="1230"/>
              <a:ext cx="3783" cy="2906"/>
            </a:xfrm>
            <a:custGeom>
              <a:avLst/>
              <a:gdLst>
                <a:gd name="T0" fmla="*/ 417 w 739"/>
                <a:gd name="T1" fmla="*/ 60 h 567"/>
                <a:gd name="T2" fmla="*/ 165 w 739"/>
                <a:gd name="T3" fmla="*/ 40 h 567"/>
                <a:gd name="T4" fmla="*/ 0 w 739"/>
                <a:gd name="T5" fmla="*/ 283 h 567"/>
                <a:gd name="T6" fmla="*/ 165 w 739"/>
                <a:gd name="T7" fmla="*/ 527 h 567"/>
                <a:gd name="T8" fmla="*/ 417 w 739"/>
                <a:gd name="T9" fmla="*/ 507 h 567"/>
                <a:gd name="T10" fmla="*/ 739 w 739"/>
                <a:gd name="T11" fmla="*/ 283 h 567"/>
                <a:gd name="T12" fmla="*/ 417 w 739"/>
                <a:gd name="T13" fmla="*/ 60 h 567"/>
              </a:gdLst>
              <a:ahLst/>
              <a:cxnLst>
                <a:cxn ang="0">
                  <a:pos x="T0" y="T1"/>
                </a:cxn>
                <a:cxn ang="0">
                  <a:pos x="T2" y="T3"/>
                </a:cxn>
                <a:cxn ang="0">
                  <a:pos x="T4" y="T5"/>
                </a:cxn>
                <a:cxn ang="0">
                  <a:pos x="T6" y="T7"/>
                </a:cxn>
                <a:cxn ang="0">
                  <a:pos x="T8" y="T9"/>
                </a:cxn>
                <a:cxn ang="0">
                  <a:pos x="T10" y="T11"/>
                </a:cxn>
                <a:cxn ang="0">
                  <a:pos x="T12" y="T13"/>
                </a:cxn>
              </a:cxnLst>
              <a:rect l="0" t="0" r="r" b="b"/>
              <a:pathLst>
                <a:path w="739" h="567">
                  <a:moveTo>
                    <a:pt x="417" y="60"/>
                  </a:moveTo>
                  <a:cubicBezTo>
                    <a:pt x="343" y="8"/>
                    <a:pt x="246" y="0"/>
                    <a:pt x="165" y="40"/>
                  </a:cubicBezTo>
                  <a:cubicBezTo>
                    <a:pt x="67" y="89"/>
                    <a:pt x="0" y="180"/>
                    <a:pt x="0" y="283"/>
                  </a:cubicBezTo>
                  <a:cubicBezTo>
                    <a:pt x="0" y="387"/>
                    <a:pt x="67" y="478"/>
                    <a:pt x="165" y="527"/>
                  </a:cubicBezTo>
                  <a:cubicBezTo>
                    <a:pt x="246" y="567"/>
                    <a:pt x="343" y="559"/>
                    <a:pt x="417" y="507"/>
                  </a:cubicBezTo>
                  <a:cubicBezTo>
                    <a:pt x="739" y="283"/>
                    <a:pt x="739" y="283"/>
                    <a:pt x="739" y="283"/>
                  </a:cubicBezTo>
                  <a:lnTo>
                    <a:pt x="417" y="60"/>
                  </a:lnTo>
                  <a:close/>
                </a:path>
              </a:pathLst>
            </a:custGeom>
            <a:noFill/>
            <a:ln w="7938" cap="flat">
              <a:solidFill>
                <a:srgbClr val="EDEDEC"/>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7" name="Freeform 31"/>
            <p:cNvSpPr/>
            <p:nvPr/>
          </p:nvSpPr>
          <p:spPr bwMode="auto">
            <a:xfrm>
              <a:off x="10" y="1194"/>
              <a:ext cx="3839" cy="2978"/>
            </a:xfrm>
            <a:custGeom>
              <a:avLst/>
              <a:gdLst>
                <a:gd name="T0" fmla="*/ 428 w 750"/>
                <a:gd name="T1" fmla="*/ 62 h 581"/>
                <a:gd name="T2" fmla="*/ 169 w 750"/>
                <a:gd name="T3" fmla="*/ 41 h 581"/>
                <a:gd name="T4" fmla="*/ 0 w 750"/>
                <a:gd name="T5" fmla="*/ 290 h 581"/>
                <a:gd name="T6" fmla="*/ 169 w 750"/>
                <a:gd name="T7" fmla="*/ 540 h 581"/>
                <a:gd name="T8" fmla="*/ 428 w 750"/>
                <a:gd name="T9" fmla="*/ 519 h 581"/>
                <a:gd name="T10" fmla="*/ 750 w 750"/>
                <a:gd name="T11" fmla="*/ 290 h 581"/>
                <a:gd name="T12" fmla="*/ 428 w 750"/>
                <a:gd name="T13" fmla="*/ 62 h 581"/>
              </a:gdLst>
              <a:ahLst/>
              <a:cxnLst>
                <a:cxn ang="0">
                  <a:pos x="T0" y="T1"/>
                </a:cxn>
                <a:cxn ang="0">
                  <a:pos x="T2" y="T3"/>
                </a:cxn>
                <a:cxn ang="0">
                  <a:pos x="T4" y="T5"/>
                </a:cxn>
                <a:cxn ang="0">
                  <a:pos x="T6" y="T7"/>
                </a:cxn>
                <a:cxn ang="0">
                  <a:pos x="T8" y="T9"/>
                </a:cxn>
                <a:cxn ang="0">
                  <a:pos x="T10" y="T11"/>
                </a:cxn>
                <a:cxn ang="0">
                  <a:pos x="T12" y="T13"/>
                </a:cxn>
              </a:cxnLst>
              <a:rect l="0" t="0" r="r" b="b"/>
              <a:pathLst>
                <a:path w="750" h="581">
                  <a:moveTo>
                    <a:pt x="428" y="62"/>
                  </a:moveTo>
                  <a:cubicBezTo>
                    <a:pt x="352" y="8"/>
                    <a:pt x="252" y="0"/>
                    <a:pt x="169" y="41"/>
                  </a:cubicBezTo>
                  <a:cubicBezTo>
                    <a:pt x="68" y="92"/>
                    <a:pt x="0" y="184"/>
                    <a:pt x="0" y="290"/>
                  </a:cubicBezTo>
                  <a:cubicBezTo>
                    <a:pt x="0" y="397"/>
                    <a:pt x="68" y="489"/>
                    <a:pt x="169" y="540"/>
                  </a:cubicBezTo>
                  <a:cubicBezTo>
                    <a:pt x="252" y="581"/>
                    <a:pt x="352" y="572"/>
                    <a:pt x="428" y="519"/>
                  </a:cubicBezTo>
                  <a:cubicBezTo>
                    <a:pt x="750" y="290"/>
                    <a:pt x="750" y="290"/>
                    <a:pt x="750" y="290"/>
                  </a:cubicBezTo>
                  <a:lnTo>
                    <a:pt x="428" y="62"/>
                  </a:lnTo>
                  <a:close/>
                </a:path>
              </a:pathLst>
            </a:custGeom>
            <a:noFill/>
            <a:ln w="7938" cap="flat">
              <a:solidFill>
                <a:srgbClr val="EFEFE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8" name="Freeform 32"/>
            <p:cNvSpPr/>
            <p:nvPr/>
          </p:nvSpPr>
          <p:spPr bwMode="auto">
            <a:xfrm>
              <a:off x="3849" y="2102"/>
              <a:ext cx="2324" cy="1163"/>
            </a:xfrm>
            <a:custGeom>
              <a:avLst/>
              <a:gdLst>
                <a:gd name="T0" fmla="*/ 320 w 454"/>
                <a:gd name="T1" fmla="*/ 8 h 227"/>
                <a:gd name="T2" fmla="*/ 389 w 454"/>
                <a:gd name="T3" fmla="*/ 11 h 227"/>
                <a:gd name="T4" fmla="*/ 454 w 454"/>
                <a:gd name="T5" fmla="*/ 113 h 227"/>
                <a:gd name="T6" fmla="*/ 389 w 454"/>
                <a:gd name="T7" fmla="*/ 216 h 227"/>
                <a:gd name="T8" fmla="*/ 320 w 454"/>
                <a:gd name="T9" fmla="*/ 219 h 227"/>
                <a:gd name="T10" fmla="*/ 0 w 454"/>
                <a:gd name="T11" fmla="*/ 113 h 227"/>
                <a:gd name="T12" fmla="*/ 320 w 454"/>
                <a:gd name="T13" fmla="*/ 8 h 227"/>
              </a:gdLst>
              <a:ahLst/>
              <a:cxnLst>
                <a:cxn ang="0">
                  <a:pos x="T0" y="T1"/>
                </a:cxn>
                <a:cxn ang="0">
                  <a:pos x="T2" y="T3"/>
                </a:cxn>
                <a:cxn ang="0">
                  <a:pos x="T4" y="T5"/>
                </a:cxn>
                <a:cxn ang="0">
                  <a:pos x="T6" y="T7"/>
                </a:cxn>
                <a:cxn ang="0">
                  <a:pos x="T8" y="T9"/>
                </a:cxn>
                <a:cxn ang="0">
                  <a:pos x="T10" y="T11"/>
                </a:cxn>
                <a:cxn ang="0">
                  <a:pos x="T12" y="T13"/>
                </a:cxn>
              </a:cxnLst>
              <a:rect l="0" t="0" r="r" b="b"/>
              <a:pathLst>
                <a:path w="454" h="227">
                  <a:moveTo>
                    <a:pt x="320" y="8"/>
                  </a:moveTo>
                  <a:cubicBezTo>
                    <a:pt x="342" y="0"/>
                    <a:pt x="367" y="1"/>
                    <a:pt x="389" y="11"/>
                  </a:cubicBezTo>
                  <a:cubicBezTo>
                    <a:pt x="427" y="29"/>
                    <a:pt x="454" y="68"/>
                    <a:pt x="454" y="113"/>
                  </a:cubicBezTo>
                  <a:cubicBezTo>
                    <a:pt x="454" y="159"/>
                    <a:pt x="427" y="198"/>
                    <a:pt x="389" y="216"/>
                  </a:cubicBezTo>
                  <a:cubicBezTo>
                    <a:pt x="367" y="226"/>
                    <a:pt x="342" y="227"/>
                    <a:pt x="320" y="219"/>
                  </a:cubicBezTo>
                  <a:cubicBezTo>
                    <a:pt x="0" y="113"/>
                    <a:pt x="0" y="113"/>
                    <a:pt x="0" y="113"/>
                  </a:cubicBezTo>
                  <a:lnTo>
                    <a:pt x="320" y="8"/>
                  </a:lnTo>
                  <a:close/>
                </a:path>
              </a:pathLst>
            </a:custGeom>
            <a:noFill/>
            <a:ln w="7938" cap="flat">
              <a:solidFill>
                <a:srgbClr val="B5B5B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9" name="Freeform 33"/>
            <p:cNvSpPr/>
            <p:nvPr/>
          </p:nvSpPr>
          <p:spPr bwMode="auto">
            <a:xfrm>
              <a:off x="3849" y="2071"/>
              <a:ext cx="2380" cy="1225"/>
            </a:xfrm>
            <a:custGeom>
              <a:avLst/>
              <a:gdLst>
                <a:gd name="T0" fmla="*/ 320 w 465"/>
                <a:gd name="T1" fmla="*/ 9 h 239"/>
                <a:gd name="T2" fmla="*/ 396 w 465"/>
                <a:gd name="T3" fmla="*/ 12 h 239"/>
                <a:gd name="T4" fmla="*/ 465 w 465"/>
                <a:gd name="T5" fmla="*/ 119 h 239"/>
                <a:gd name="T6" fmla="*/ 396 w 465"/>
                <a:gd name="T7" fmla="*/ 227 h 239"/>
                <a:gd name="T8" fmla="*/ 320 w 465"/>
                <a:gd name="T9" fmla="*/ 230 h 239"/>
                <a:gd name="T10" fmla="*/ 0 w 465"/>
                <a:gd name="T11" fmla="*/ 119 h 239"/>
                <a:gd name="T12" fmla="*/ 320 w 465"/>
                <a:gd name="T13" fmla="*/ 9 h 239"/>
              </a:gdLst>
              <a:ahLst/>
              <a:cxnLst>
                <a:cxn ang="0">
                  <a:pos x="T0" y="T1"/>
                </a:cxn>
                <a:cxn ang="0">
                  <a:pos x="T2" y="T3"/>
                </a:cxn>
                <a:cxn ang="0">
                  <a:pos x="T4" y="T5"/>
                </a:cxn>
                <a:cxn ang="0">
                  <a:pos x="T6" y="T7"/>
                </a:cxn>
                <a:cxn ang="0">
                  <a:pos x="T8" y="T9"/>
                </a:cxn>
                <a:cxn ang="0">
                  <a:pos x="T10" y="T11"/>
                </a:cxn>
                <a:cxn ang="0">
                  <a:pos x="T12" y="T13"/>
                </a:cxn>
              </a:cxnLst>
              <a:rect l="0" t="0" r="r" b="b"/>
              <a:pathLst>
                <a:path w="465" h="239">
                  <a:moveTo>
                    <a:pt x="320" y="9"/>
                  </a:moveTo>
                  <a:cubicBezTo>
                    <a:pt x="345" y="0"/>
                    <a:pt x="372" y="0"/>
                    <a:pt x="396" y="12"/>
                  </a:cubicBezTo>
                  <a:cubicBezTo>
                    <a:pt x="437" y="31"/>
                    <a:pt x="465" y="72"/>
                    <a:pt x="465" y="119"/>
                  </a:cubicBezTo>
                  <a:cubicBezTo>
                    <a:pt x="465" y="167"/>
                    <a:pt x="437" y="208"/>
                    <a:pt x="396" y="227"/>
                  </a:cubicBezTo>
                  <a:cubicBezTo>
                    <a:pt x="372" y="239"/>
                    <a:pt x="345" y="239"/>
                    <a:pt x="320" y="230"/>
                  </a:cubicBezTo>
                  <a:cubicBezTo>
                    <a:pt x="0" y="119"/>
                    <a:pt x="0" y="119"/>
                    <a:pt x="0" y="119"/>
                  </a:cubicBezTo>
                  <a:lnTo>
                    <a:pt x="320" y="9"/>
                  </a:lnTo>
                  <a:close/>
                </a:path>
              </a:pathLst>
            </a:custGeom>
            <a:noFill/>
            <a:ln w="7938" cap="flat">
              <a:solidFill>
                <a:srgbClr val="B8B7B7"/>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0" name="Freeform 34"/>
            <p:cNvSpPr/>
            <p:nvPr/>
          </p:nvSpPr>
          <p:spPr bwMode="auto">
            <a:xfrm>
              <a:off x="3849" y="2035"/>
              <a:ext cx="2436" cy="1297"/>
            </a:xfrm>
            <a:custGeom>
              <a:avLst/>
              <a:gdLst>
                <a:gd name="T0" fmla="*/ 320 w 476"/>
                <a:gd name="T1" fmla="*/ 11 h 253"/>
                <a:gd name="T2" fmla="*/ 403 w 476"/>
                <a:gd name="T3" fmla="*/ 13 h 253"/>
                <a:gd name="T4" fmla="*/ 476 w 476"/>
                <a:gd name="T5" fmla="*/ 126 h 253"/>
                <a:gd name="T6" fmla="*/ 403 w 476"/>
                <a:gd name="T7" fmla="*/ 240 h 253"/>
                <a:gd name="T8" fmla="*/ 320 w 476"/>
                <a:gd name="T9" fmla="*/ 242 h 253"/>
                <a:gd name="T10" fmla="*/ 0 w 476"/>
                <a:gd name="T11" fmla="*/ 126 h 253"/>
                <a:gd name="T12" fmla="*/ 320 w 476"/>
                <a:gd name="T13" fmla="*/ 11 h 253"/>
              </a:gdLst>
              <a:ahLst/>
              <a:cxnLst>
                <a:cxn ang="0">
                  <a:pos x="T0" y="T1"/>
                </a:cxn>
                <a:cxn ang="0">
                  <a:pos x="T2" y="T3"/>
                </a:cxn>
                <a:cxn ang="0">
                  <a:pos x="T4" y="T5"/>
                </a:cxn>
                <a:cxn ang="0">
                  <a:pos x="T6" y="T7"/>
                </a:cxn>
                <a:cxn ang="0">
                  <a:pos x="T8" y="T9"/>
                </a:cxn>
                <a:cxn ang="0">
                  <a:pos x="T10" y="T11"/>
                </a:cxn>
                <a:cxn ang="0">
                  <a:pos x="T12" y="T13"/>
                </a:cxn>
              </a:cxnLst>
              <a:rect l="0" t="0" r="r" b="b"/>
              <a:pathLst>
                <a:path w="476" h="253">
                  <a:moveTo>
                    <a:pt x="320" y="11"/>
                  </a:moveTo>
                  <a:cubicBezTo>
                    <a:pt x="347" y="0"/>
                    <a:pt x="377" y="1"/>
                    <a:pt x="403" y="13"/>
                  </a:cubicBezTo>
                  <a:cubicBezTo>
                    <a:pt x="447" y="34"/>
                    <a:pt x="476" y="77"/>
                    <a:pt x="476" y="126"/>
                  </a:cubicBezTo>
                  <a:cubicBezTo>
                    <a:pt x="476" y="176"/>
                    <a:pt x="447" y="219"/>
                    <a:pt x="403" y="240"/>
                  </a:cubicBezTo>
                  <a:cubicBezTo>
                    <a:pt x="377" y="252"/>
                    <a:pt x="347" y="253"/>
                    <a:pt x="320" y="242"/>
                  </a:cubicBezTo>
                  <a:cubicBezTo>
                    <a:pt x="0" y="126"/>
                    <a:pt x="0" y="126"/>
                    <a:pt x="0" y="126"/>
                  </a:cubicBezTo>
                  <a:lnTo>
                    <a:pt x="320" y="11"/>
                  </a:lnTo>
                  <a:close/>
                </a:path>
              </a:pathLst>
            </a:custGeom>
            <a:noFill/>
            <a:ln w="7938" cap="flat">
              <a:solidFill>
                <a:srgbClr val="BAB9B9"/>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1" name="Freeform 35"/>
            <p:cNvSpPr/>
            <p:nvPr/>
          </p:nvSpPr>
          <p:spPr bwMode="auto">
            <a:xfrm>
              <a:off x="3849" y="2004"/>
              <a:ext cx="2498" cy="1358"/>
            </a:xfrm>
            <a:custGeom>
              <a:avLst/>
              <a:gdLst>
                <a:gd name="T0" fmla="*/ 320 w 488"/>
                <a:gd name="T1" fmla="*/ 13 h 265"/>
                <a:gd name="T2" fmla="*/ 411 w 488"/>
                <a:gd name="T3" fmla="*/ 13 h 265"/>
                <a:gd name="T4" fmla="*/ 488 w 488"/>
                <a:gd name="T5" fmla="*/ 132 h 265"/>
                <a:gd name="T6" fmla="*/ 411 w 488"/>
                <a:gd name="T7" fmla="*/ 252 h 265"/>
                <a:gd name="T8" fmla="*/ 320 w 488"/>
                <a:gd name="T9" fmla="*/ 252 h 265"/>
                <a:gd name="T10" fmla="*/ 0 w 488"/>
                <a:gd name="T11" fmla="*/ 132 h 265"/>
                <a:gd name="T12" fmla="*/ 320 w 488"/>
                <a:gd name="T13" fmla="*/ 13 h 265"/>
              </a:gdLst>
              <a:ahLst/>
              <a:cxnLst>
                <a:cxn ang="0">
                  <a:pos x="T0" y="T1"/>
                </a:cxn>
                <a:cxn ang="0">
                  <a:pos x="T2" y="T3"/>
                </a:cxn>
                <a:cxn ang="0">
                  <a:pos x="T4" y="T5"/>
                </a:cxn>
                <a:cxn ang="0">
                  <a:pos x="T6" y="T7"/>
                </a:cxn>
                <a:cxn ang="0">
                  <a:pos x="T8" y="T9"/>
                </a:cxn>
                <a:cxn ang="0">
                  <a:pos x="T10" y="T11"/>
                </a:cxn>
                <a:cxn ang="0">
                  <a:pos x="T12" y="T13"/>
                </a:cxn>
              </a:cxnLst>
              <a:rect l="0" t="0" r="r" b="b"/>
              <a:pathLst>
                <a:path w="488" h="265">
                  <a:moveTo>
                    <a:pt x="320" y="13"/>
                  </a:moveTo>
                  <a:cubicBezTo>
                    <a:pt x="349" y="0"/>
                    <a:pt x="382" y="0"/>
                    <a:pt x="411" y="13"/>
                  </a:cubicBezTo>
                  <a:cubicBezTo>
                    <a:pt x="456" y="35"/>
                    <a:pt x="488" y="80"/>
                    <a:pt x="488" y="132"/>
                  </a:cubicBezTo>
                  <a:cubicBezTo>
                    <a:pt x="488" y="185"/>
                    <a:pt x="456" y="230"/>
                    <a:pt x="411" y="252"/>
                  </a:cubicBezTo>
                  <a:cubicBezTo>
                    <a:pt x="382" y="265"/>
                    <a:pt x="349" y="265"/>
                    <a:pt x="320" y="252"/>
                  </a:cubicBezTo>
                  <a:cubicBezTo>
                    <a:pt x="0" y="132"/>
                    <a:pt x="0" y="132"/>
                    <a:pt x="0" y="132"/>
                  </a:cubicBezTo>
                  <a:lnTo>
                    <a:pt x="320" y="13"/>
                  </a:lnTo>
                  <a:close/>
                </a:path>
              </a:pathLst>
            </a:custGeom>
            <a:noFill/>
            <a:ln w="7938" cap="flat">
              <a:solidFill>
                <a:srgbClr val="BCBBB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2" name="Freeform 36"/>
            <p:cNvSpPr/>
            <p:nvPr/>
          </p:nvSpPr>
          <p:spPr bwMode="auto">
            <a:xfrm>
              <a:off x="3849" y="1968"/>
              <a:ext cx="2554" cy="1430"/>
            </a:xfrm>
            <a:custGeom>
              <a:avLst/>
              <a:gdLst>
                <a:gd name="T0" fmla="*/ 320 w 499"/>
                <a:gd name="T1" fmla="*/ 15 h 279"/>
                <a:gd name="T2" fmla="*/ 418 w 499"/>
                <a:gd name="T3" fmla="*/ 15 h 279"/>
                <a:gd name="T4" fmla="*/ 499 w 499"/>
                <a:gd name="T5" fmla="*/ 139 h 279"/>
                <a:gd name="T6" fmla="*/ 418 w 499"/>
                <a:gd name="T7" fmla="*/ 264 h 279"/>
                <a:gd name="T8" fmla="*/ 320 w 499"/>
                <a:gd name="T9" fmla="*/ 264 h 279"/>
                <a:gd name="T10" fmla="*/ 0 w 499"/>
                <a:gd name="T11" fmla="*/ 139 h 279"/>
                <a:gd name="T12" fmla="*/ 320 w 499"/>
                <a:gd name="T13" fmla="*/ 15 h 279"/>
              </a:gdLst>
              <a:ahLst/>
              <a:cxnLst>
                <a:cxn ang="0">
                  <a:pos x="T0" y="T1"/>
                </a:cxn>
                <a:cxn ang="0">
                  <a:pos x="T2" y="T3"/>
                </a:cxn>
                <a:cxn ang="0">
                  <a:pos x="T4" y="T5"/>
                </a:cxn>
                <a:cxn ang="0">
                  <a:pos x="T6" y="T7"/>
                </a:cxn>
                <a:cxn ang="0">
                  <a:pos x="T8" y="T9"/>
                </a:cxn>
                <a:cxn ang="0">
                  <a:pos x="T10" y="T11"/>
                </a:cxn>
                <a:cxn ang="0">
                  <a:pos x="T12" y="T13"/>
                </a:cxn>
              </a:cxnLst>
              <a:rect l="0" t="0" r="r" b="b"/>
              <a:pathLst>
                <a:path w="499" h="279">
                  <a:moveTo>
                    <a:pt x="320" y="15"/>
                  </a:moveTo>
                  <a:cubicBezTo>
                    <a:pt x="351" y="0"/>
                    <a:pt x="387" y="0"/>
                    <a:pt x="418" y="15"/>
                  </a:cubicBezTo>
                  <a:cubicBezTo>
                    <a:pt x="466" y="38"/>
                    <a:pt x="499" y="85"/>
                    <a:pt x="499" y="139"/>
                  </a:cubicBezTo>
                  <a:cubicBezTo>
                    <a:pt x="499" y="194"/>
                    <a:pt x="466" y="241"/>
                    <a:pt x="418" y="264"/>
                  </a:cubicBezTo>
                  <a:cubicBezTo>
                    <a:pt x="387" y="279"/>
                    <a:pt x="351" y="279"/>
                    <a:pt x="320" y="264"/>
                  </a:cubicBezTo>
                  <a:cubicBezTo>
                    <a:pt x="0" y="139"/>
                    <a:pt x="0" y="139"/>
                    <a:pt x="0" y="139"/>
                  </a:cubicBezTo>
                  <a:lnTo>
                    <a:pt x="320" y="15"/>
                  </a:lnTo>
                  <a:close/>
                </a:path>
              </a:pathLst>
            </a:custGeom>
            <a:noFill/>
            <a:ln w="7938" cap="flat">
              <a:solidFill>
                <a:srgbClr val="BEBDBD"/>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3" name="Freeform 37"/>
            <p:cNvSpPr/>
            <p:nvPr/>
          </p:nvSpPr>
          <p:spPr bwMode="auto">
            <a:xfrm>
              <a:off x="3849" y="1932"/>
              <a:ext cx="2615" cy="1502"/>
            </a:xfrm>
            <a:custGeom>
              <a:avLst/>
              <a:gdLst>
                <a:gd name="T0" fmla="*/ 320 w 511"/>
                <a:gd name="T1" fmla="*/ 17 h 293"/>
                <a:gd name="T2" fmla="*/ 426 w 511"/>
                <a:gd name="T3" fmla="*/ 16 h 293"/>
                <a:gd name="T4" fmla="*/ 511 w 511"/>
                <a:gd name="T5" fmla="*/ 146 h 293"/>
                <a:gd name="T6" fmla="*/ 426 w 511"/>
                <a:gd name="T7" fmla="*/ 277 h 293"/>
                <a:gd name="T8" fmla="*/ 320 w 511"/>
                <a:gd name="T9" fmla="*/ 276 h 293"/>
                <a:gd name="T10" fmla="*/ 0 w 511"/>
                <a:gd name="T11" fmla="*/ 146 h 293"/>
                <a:gd name="T12" fmla="*/ 320 w 511"/>
                <a:gd name="T13" fmla="*/ 17 h 293"/>
              </a:gdLst>
              <a:ahLst/>
              <a:cxnLst>
                <a:cxn ang="0">
                  <a:pos x="T0" y="T1"/>
                </a:cxn>
                <a:cxn ang="0">
                  <a:pos x="T2" y="T3"/>
                </a:cxn>
                <a:cxn ang="0">
                  <a:pos x="T4" y="T5"/>
                </a:cxn>
                <a:cxn ang="0">
                  <a:pos x="T6" y="T7"/>
                </a:cxn>
                <a:cxn ang="0">
                  <a:pos x="T8" y="T9"/>
                </a:cxn>
                <a:cxn ang="0">
                  <a:pos x="T10" y="T11"/>
                </a:cxn>
                <a:cxn ang="0">
                  <a:pos x="T12" y="T13"/>
                </a:cxn>
              </a:cxnLst>
              <a:rect l="0" t="0" r="r" b="b"/>
              <a:pathLst>
                <a:path w="511" h="293">
                  <a:moveTo>
                    <a:pt x="320" y="17"/>
                  </a:moveTo>
                  <a:cubicBezTo>
                    <a:pt x="353" y="1"/>
                    <a:pt x="392" y="0"/>
                    <a:pt x="426" y="16"/>
                  </a:cubicBezTo>
                  <a:cubicBezTo>
                    <a:pt x="476" y="40"/>
                    <a:pt x="511" y="90"/>
                    <a:pt x="511" y="146"/>
                  </a:cubicBezTo>
                  <a:cubicBezTo>
                    <a:pt x="511" y="203"/>
                    <a:pt x="476" y="253"/>
                    <a:pt x="426" y="277"/>
                  </a:cubicBezTo>
                  <a:cubicBezTo>
                    <a:pt x="392" y="293"/>
                    <a:pt x="353" y="292"/>
                    <a:pt x="320" y="276"/>
                  </a:cubicBezTo>
                  <a:cubicBezTo>
                    <a:pt x="0" y="146"/>
                    <a:pt x="0" y="146"/>
                    <a:pt x="0" y="146"/>
                  </a:cubicBezTo>
                  <a:lnTo>
                    <a:pt x="320" y="17"/>
                  </a:lnTo>
                  <a:close/>
                </a:path>
              </a:pathLst>
            </a:custGeom>
            <a:noFill/>
            <a:ln w="7938" cap="flat">
              <a:solidFill>
                <a:srgbClr val="C1C0B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4" name="Freeform 38"/>
            <p:cNvSpPr/>
            <p:nvPr/>
          </p:nvSpPr>
          <p:spPr bwMode="auto">
            <a:xfrm>
              <a:off x="3849" y="1897"/>
              <a:ext cx="2672" cy="1573"/>
            </a:xfrm>
            <a:custGeom>
              <a:avLst/>
              <a:gdLst>
                <a:gd name="T0" fmla="*/ 320 w 522"/>
                <a:gd name="T1" fmla="*/ 20 h 307"/>
                <a:gd name="T2" fmla="*/ 433 w 522"/>
                <a:gd name="T3" fmla="*/ 17 h 307"/>
                <a:gd name="T4" fmla="*/ 522 w 522"/>
                <a:gd name="T5" fmla="*/ 153 h 307"/>
                <a:gd name="T6" fmla="*/ 433 w 522"/>
                <a:gd name="T7" fmla="*/ 289 h 307"/>
                <a:gd name="T8" fmla="*/ 320 w 522"/>
                <a:gd name="T9" fmla="*/ 287 h 307"/>
                <a:gd name="T10" fmla="*/ 0 w 522"/>
                <a:gd name="T11" fmla="*/ 153 h 307"/>
                <a:gd name="T12" fmla="*/ 320 w 522"/>
                <a:gd name="T13" fmla="*/ 20 h 307"/>
              </a:gdLst>
              <a:ahLst/>
              <a:cxnLst>
                <a:cxn ang="0">
                  <a:pos x="T0" y="T1"/>
                </a:cxn>
                <a:cxn ang="0">
                  <a:pos x="T2" y="T3"/>
                </a:cxn>
                <a:cxn ang="0">
                  <a:pos x="T4" y="T5"/>
                </a:cxn>
                <a:cxn ang="0">
                  <a:pos x="T6" y="T7"/>
                </a:cxn>
                <a:cxn ang="0">
                  <a:pos x="T8" y="T9"/>
                </a:cxn>
                <a:cxn ang="0">
                  <a:pos x="T10" y="T11"/>
                </a:cxn>
                <a:cxn ang="0">
                  <a:pos x="T12" y="T13"/>
                </a:cxn>
              </a:cxnLst>
              <a:rect l="0" t="0" r="r" b="b"/>
              <a:pathLst>
                <a:path w="522" h="307">
                  <a:moveTo>
                    <a:pt x="320" y="20"/>
                  </a:moveTo>
                  <a:cubicBezTo>
                    <a:pt x="355" y="1"/>
                    <a:pt x="397" y="0"/>
                    <a:pt x="433" y="17"/>
                  </a:cubicBezTo>
                  <a:cubicBezTo>
                    <a:pt x="486" y="43"/>
                    <a:pt x="522" y="94"/>
                    <a:pt x="522" y="153"/>
                  </a:cubicBezTo>
                  <a:cubicBezTo>
                    <a:pt x="522" y="213"/>
                    <a:pt x="486" y="264"/>
                    <a:pt x="433" y="289"/>
                  </a:cubicBezTo>
                  <a:cubicBezTo>
                    <a:pt x="397" y="307"/>
                    <a:pt x="355" y="306"/>
                    <a:pt x="320" y="287"/>
                  </a:cubicBezTo>
                  <a:cubicBezTo>
                    <a:pt x="0" y="153"/>
                    <a:pt x="0" y="153"/>
                    <a:pt x="0" y="153"/>
                  </a:cubicBezTo>
                  <a:lnTo>
                    <a:pt x="320" y="20"/>
                  </a:lnTo>
                  <a:close/>
                </a:path>
              </a:pathLst>
            </a:custGeom>
            <a:noFill/>
            <a:ln w="7938" cap="flat">
              <a:solidFill>
                <a:srgbClr val="C3C2C2"/>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5" name="Freeform 39"/>
            <p:cNvSpPr/>
            <p:nvPr/>
          </p:nvSpPr>
          <p:spPr bwMode="auto">
            <a:xfrm>
              <a:off x="3849" y="1861"/>
              <a:ext cx="2728" cy="1645"/>
            </a:xfrm>
            <a:custGeom>
              <a:avLst/>
              <a:gdLst>
                <a:gd name="T0" fmla="*/ 320 w 533"/>
                <a:gd name="T1" fmla="*/ 22 h 321"/>
                <a:gd name="T2" fmla="*/ 440 w 533"/>
                <a:gd name="T3" fmla="*/ 19 h 321"/>
                <a:gd name="T4" fmla="*/ 533 w 533"/>
                <a:gd name="T5" fmla="*/ 160 h 321"/>
                <a:gd name="T6" fmla="*/ 440 w 533"/>
                <a:gd name="T7" fmla="*/ 302 h 321"/>
                <a:gd name="T8" fmla="*/ 320 w 533"/>
                <a:gd name="T9" fmla="*/ 299 h 321"/>
                <a:gd name="T10" fmla="*/ 0 w 533"/>
                <a:gd name="T11" fmla="*/ 160 h 321"/>
                <a:gd name="T12" fmla="*/ 320 w 533"/>
                <a:gd name="T13" fmla="*/ 22 h 321"/>
              </a:gdLst>
              <a:ahLst/>
              <a:cxnLst>
                <a:cxn ang="0">
                  <a:pos x="T0" y="T1"/>
                </a:cxn>
                <a:cxn ang="0">
                  <a:pos x="T2" y="T3"/>
                </a:cxn>
                <a:cxn ang="0">
                  <a:pos x="T4" y="T5"/>
                </a:cxn>
                <a:cxn ang="0">
                  <a:pos x="T6" y="T7"/>
                </a:cxn>
                <a:cxn ang="0">
                  <a:pos x="T8" y="T9"/>
                </a:cxn>
                <a:cxn ang="0">
                  <a:pos x="T10" y="T11"/>
                </a:cxn>
                <a:cxn ang="0">
                  <a:pos x="T12" y="T13"/>
                </a:cxn>
              </a:cxnLst>
              <a:rect l="0" t="0" r="r" b="b"/>
              <a:pathLst>
                <a:path w="533" h="321">
                  <a:moveTo>
                    <a:pt x="320" y="22"/>
                  </a:moveTo>
                  <a:cubicBezTo>
                    <a:pt x="357" y="2"/>
                    <a:pt x="402" y="0"/>
                    <a:pt x="440" y="19"/>
                  </a:cubicBezTo>
                  <a:cubicBezTo>
                    <a:pt x="496" y="45"/>
                    <a:pt x="533" y="99"/>
                    <a:pt x="533" y="160"/>
                  </a:cubicBezTo>
                  <a:cubicBezTo>
                    <a:pt x="533" y="222"/>
                    <a:pt x="496" y="275"/>
                    <a:pt x="440" y="302"/>
                  </a:cubicBezTo>
                  <a:cubicBezTo>
                    <a:pt x="402" y="321"/>
                    <a:pt x="357" y="319"/>
                    <a:pt x="320" y="299"/>
                  </a:cubicBezTo>
                  <a:cubicBezTo>
                    <a:pt x="0" y="160"/>
                    <a:pt x="0" y="160"/>
                    <a:pt x="0" y="160"/>
                  </a:cubicBezTo>
                  <a:lnTo>
                    <a:pt x="320" y="22"/>
                  </a:lnTo>
                  <a:close/>
                </a:path>
              </a:pathLst>
            </a:custGeom>
            <a:noFill/>
            <a:ln w="7938" cap="flat">
              <a:solidFill>
                <a:srgbClr val="C5C4C4"/>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6" name="Freeform 40"/>
            <p:cNvSpPr/>
            <p:nvPr/>
          </p:nvSpPr>
          <p:spPr bwMode="auto">
            <a:xfrm>
              <a:off x="3849" y="1825"/>
              <a:ext cx="2790" cy="1717"/>
            </a:xfrm>
            <a:custGeom>
              <a:avLst/>
              <a:gdLst>
                <a:gd name="T0" fmla="*/ 320 w 545"/>
                <a:gd name="T1" fmla="*/ 24 h 335"/>
                <a:gd name="T2" fmla="*/ 448 w 545"/>
                <a:gd name="T3" fmla="*/ 20 h 335"/>
                <a:gd name="T4" fmla="*/ 545 w 545"/>
                <a:gd name="T5" fmla="*/ 167 h 335"/>
                <a:gd name="T6" fmla="*/ 448 w 545"/>
                <a:gd name="T7" fmla="*/ 315 h 335"/>
                <a:gd name="T8" fmla="*/ 320 w 545"/>
                <a:gd name="T9" fmla="*/ 311 h 335"/>
                <a:gd name="T10" fmla="*/ 0 w 545"/>
                <a:gd name="T11" fmla="*/ 167 h 335"/>
                <a:gd name="T12" fmla="*/ 320 w 545"/>
                <a:gd name="T13" fmla="*/ 24 h 335"/>
              </a:gdLst>
              <a:ahLst/>
              <a:cxnLst>
                <a:cxn ang="0">
                  <a:pos x="T0" y="T1"/>
                </a:cxn>
                <a:cxn ang="0">
                  <a:pos x="T2" y="T3"/>
                </a:cxn>
                <a:cxn ang="0">
                  <a:pos x="T4" y="T5"/>
                </a:cxn>
                <a:cxn ang="0">
                  <a:pos x="T6" y="T7"/>
                </a:cxn>
                <a:cxn ang="0">
                  <a:pos x="T8" y="T9"/>
                </a:cxn>
                <a:cxn ang="0">
                  <a:pos x="T10" y="T11"/>
                </a:cxn>
                <a:cxn ang="0">
                  <a:pos x="T12" y="T13"/>
                </a:cxn>
              </a:cxnLst>
              <a:rect l="0" t="0" r="r" b="b"/>
              <a:pathLst>
                <a:path w="545" h="335">
                  <a:moveTo>
                    <a:pt x="320" y="24"/>
                  </a:moveTo>
                  <a:cubicBezTo>
                    <a:pt x="359" y="2"/>
                    <a:pt x="407" y="0"/>
                    <a:pt x="448" y="20"/>
                  </a:cubicBezTo>
                  <a:cubicBezTo>
                    <a:pt x="505" y="48"/>
                    <a:pt x="545" y="104"/>
                    <a:pt x="545" y="167"/>
                  </a:cubicBezTo>
                  <a:cubicBezTo>
                    <a:pt x="545" y="231"/>
                    <a:pt x="505" y="287"/>
                    <a:pt x="448" y="315"/>
                  </a:cubicBezTo>
                  <a:cubicBezTo>
                    <a:pt x="407" y="335"/>
                    <a:pt x="359" y="333"/>
                    <a:pt x="320" y="311"/>
                  </a:cubicBezTo>
                  <a:cubicBezTo>
                    <a:pt x="0" y="167"/>
                    <a:pt x="0" y="167"/>
                    <a:pt x="0" y="167"/>
                  </a:cubicBezTo>
                  <a:lnTo>
                    <a:pt x="320" y="24"/>
                  </a:lnTo>
                  <a:close/>
                </a:path>
              </a:pathLst>
            </a:custGeom>
            <a:noFill/>
            <a:ln w="7938" cap="flat">
              <a:solidFill>
                <a:srgbClr val="C7C6C6"/>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7" name="Freeform 41"/>
            <p:cNvSpPr/>
            <p:nvPr/>
          </p:nvSpPr>
          <p:spPr bwMode="auto">
            <a:xfrm>
              <a:off x="3849" y="1794"/>
              <a:ext cx="2846" cy="1778"/>
            </a:xfrm>
            <a:custGeom>
              <a:avLst/>
              <a:gdLst>
                <a:gd name="T0" fmla="*/ 320 w 556"/>
                <a:gd name="T1" fmla="*/ 25 h 347"/>
                <a:gd name="T2" fmla="*/ 455 w 556"/>
                <a:gd name="T3" fmla="*/ 21 h 347"/>
                <a:gd name="T4" fmla="*/ 556 w 556"/>
                <a:gd name="T5" fmla="*/ 173 h 347"/>
                <a:gd name="T6" fmla="*/ 455 w 556"/>
                <a:gd name="T7" fmla="*/ 326 h 347"/>
                <a:gd name="T8" fmla="*/ 320 w 556"/>
                <a:gd name="T9" fmla="*/ 322 h 347"/>
                <a:gd name="T10" fmla="*/ 0 w 556"/>
                <a:gd name="T11" fmla="*/ 173 h 347"/>
                <a:gd name="T12" fmla="*/ 320 w 556"/>
                <a:gd name="T13" fmla="*/ 25 h 347"/>
              </a:gdLst>
              <a:ahLst/>
              <a:cxnLst>
                <a:cxn ang="0">
                  <a:pos x="T0" y="T1"/>
                </a:cxn>
                <a:cxn ang="0">
                  <a:pos x="T2" y="T3"/>
                </a:cxn>
                <a:cxn ang="0">
                  <a:pos x="T4" y="T5"/>
                </a:cxn>
                <a:cxn ang="0">
                  <a:pos x="T6" y="T7"/>
                </a:cxn>
                <a:cxn ang="0">
                  <a:pos x="T8" y="T9"/>
                </a:cxn>
                <a:cxn ang="0">
                  <a:pos x="T10" y="T11"/>
                </a:cxn>
                <a:cxn ang="0">
                  <a:pos x="T12" y="T13"/>
                </a:cxn>
              </a:cxnLst>
              <a:rect l="0" t="0" r="r" b="b"/>
              <a:pathLst>
                <a:path w="556" h="347">
                  <a:moveTo>
                    <a:pt x="320" y="25"/>
                  </a:moveTo>
                  <a:cubicBezTo>
                    <a:pt x="362" y="2"/>
                    <a:pt x="412" y="0"/>
                    <a:pt x="455" y="21"/>
                  </a:cubicBezTo>
                  <a:cubicBezTo>
                    <a:pt x="515" y="50"/>
                    <a:pt x="556" y="107"/>
                    <a:pt x="556" y="173"/>
                  </a:cubicBezTo>
                  <a:cubicBezTo>
                    <a:pt x="556" y="240"/>
                    <a:pt x="515" y="297"/>
                    <a:pt x="455" y="326"/>
                  </a:cubicBezTo>
                  <a:cubicBezTo>
                    <a:pt x="412" y="347"/>
                    <a:pt x="362" y="345"/>
                    <a:pt x="320" y="322"/>
                  </a:cubicBezTo>
                  <a:cubicBezTo>
                    <a:pt x="0" y="173"/>
                    <a:pt x="0" y="173"/>
                    <a:pt x="0" y="173"/>
                  </a:cubicBezTo>
                  <a:lnTo>
                    <a:pt x="320" y="25"/>
                  </a:lnTo>
                  <a:close/>
                </a:path>
              </a:pathLst>
            </a:custGeom>
            <a:noFill/>
            <a:ln w="7938" cap="flat">
              <a:solidFill>
                <a:srgbClr val="C9C8C8"/>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8" name="Freeform 42"/>
            <p:cNvSpPr/>
            <p:nvPr/>
          </p:nvSpPr>
          <p:spPr bwMode="auto">
            <a:xfrm>
              <a:off x="3849" y="1758"/>
              <a:ext cx="2902" cy="1850"/>
            </a:xfrm>
            <a:custGeom>
              <a:avLst/>
              <a:gdLst>
                <a:gd name="T0" fmla="*/ 321 w 567"/>
                <a:gd name="T1" fmla="*/ 28 h 361"/>
                <a:gd name="T2" fmla="*/ 462 w 567"/>
                <a:gd name="T3" fmla="*/ 22 h 361"/>
                <a:gd name="T4" fmla="*/ 567 w 567"/>
                <a:gd name="T5" fmla="*/ 180 h 361"/>
                <a:gd name="T6" fmla="*/ 462 w 567"/>
                <a:gd name="T7" fmla="*/ 339 h 361"/>
                <a:gd name="T8" fmla="*/ 321 w 567"/>
                <a:gd name="T9" fmla="*/ 333 h 361"/>
                <a:gd name="T10" fmla="*/ 0 w 567"/>
                <a:gd name="T11" fmla="*/ 180 h 361"/>
                <a:gd name="T12" fmla="*/ 321 w 567"/>
                <a:gd name="T13" fmla="*/ 28 h 361"/>
              </a:gdLst>
              <a:ahLst/>
              <a:cxnLst>
                <a:cxn ang="0">
                  <a:pos x="T0" y="T1"/>
                </a:cxn>
                <a:cxn ang="0">
                  <a:pos x="T2" y="T3"/>
                </a:cxn>
                <a:cxn ang="0">
                  <a:pos x="T4" y="T5"/>
                </a:cxn>
                <a:cxn ang="0">
                  <a:pos x="T6" y="T7"/>
                </a:cxn>
                <a:cxn ang="0">
                  <a:pos x="T8" y="T9"/>
                </a:cxn>
                <a:cxn ang="0">
                  <a:pos x="T10" y="T11"/>
                </a:cxn>
                <a:cxn ang="0">
                  <a:pos x="T12" y="T13"/>
                </a:cxn>
              </a:cxnLst>
              <a:rect l="0" t="0" r="r" b="b"/>
              <a:pathLst>
                <a:path w="567" h="361">
                  <a:moveTo>
                    <a:pt x="321" y="28"/>
                  </a:moveTo>
                  <a:cubicBezTo>
                    <a:pt x="364" y="2"/>
                    <a:pt x="417" y="0"/>
                    <a:pt x="462" y="22"/>
                  </a:cubicBezTo>
                  <a:cubicBezTo>
                    <a:pt x="525" y="52"/>
                    <a:pt x="567" y="112"/>
                    <a:pt x="567" y="180"/>
                  </a:cubicBezTo>
                  <a:cubicBezTo>
                    <a:pt x="567" y="249"/>
                    <a:pt x="525" y="309"/>
                    <a:pt x="462" y="339"/>
                  </a:cubicBezTo>
                  <a:cubicBezTo>
                    <a:pt x="417" y="361"/>
                    <a:pt x="364" y="359"/>
                    <a:pt x="321" y="333"/>
                  </a:cubicBezTo>
                  <a:cubicBezTo>
                    <a:pt x="0" y="180"/>
                    <a:pt x="0" y="180"/>
                    <a:pt x="0" y="180"/>
                  </a:cubicBezTo>
                  <a:lnTo>
                    <a:pt x="321" y="28"/>
                  </a:lnTo>
                  <a:close/>
                </a:path>
              </a:pathLst>
            </a:custGeom>
            <a:noFill/>
            <a:ln w="7938" cap="flat">
              <a:solidFill>
                <a:srgbClr val="CBCBCA"/>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9" name="Freeform 43"/>
            <p:cNvSpPr/>
            <p:nvPr/>
          </p:nvSpPr>
          <p:spPr bwMode="auto">
            <a:xfrm>
              <a:off x="3849" y="1722"/>
              <a:ext cx="2964" cy="1922"/>
            </a:xfrm>
            <a:custGeom>
              <a:avLst/>
              <a:gdLst>
                <a:gd name="T0" fmla="*/ 321 w 579"/>
                <a:gd name="T1" fmla="*/ 30 h 375"/>
                <a:gd name="T2" fmla="*/ 470 w 579"/>
                <a:gd name="T3" fmla="*/ 23 h 375"/>
                <a:gd name="T4" fmla="*/ 579 w 579"/>
                <a:gd name="T5" fmla="*/ 187 h 375"/>
                <a:gd name="T6" fmla="*/ 470 w 579"/>
                <a:gd name="T7" fmla="*/ 352 h 375"/>
                <a:gd name="T8" fmla="*/ 321 w 579"/>
                <a:gd name="T9" fmla="*/ 345 h 375"/>
                <a:gd name="T10" fmla="*/ 0 w 579"/>
                <a:gd name="T11" fmla="*/ 187 h 375"/>
                <a:gd name="T12" fmla="*/ 321 w 579"/>
                <a:gd name="T13" fmla="*/ 30 h 375"/>
              </a:gdLst>
              <a:ahLst/>
              <a:cxnLst>
                <a:cxn ang="0">
                  <a:pos x="T0" y="T1"/>
                </a:cxn>
                <a:cxn ang="0">
                  <a:pos x="T2" y="T3"/>
                </a:cxn>
                <a:cxn ang="0">
                  <a:pos x="T4" y="T5"/>
                </a:cxn>
                <a:cxn ang="0">
                  <a:pos x="T6" y="T7"/>
                </a:cxn>
                <a:cxn ang="0">
                  <a:pos x="T8" y="T9"/>
                </a:cxn>
                <a:cxn ang="0">
                  <a:pos x="T10" y="T11"/>
                </a:cxn>
                <a:cxn ang="0">
                  <a:pos x="T12" y="T13"/>
                </a:cxn>
              </a:cxnLst>
              <a:rect l="0" t="0" r="r" b="b"/>
              <a:pathLst>
                <a:path w="579" h="375">
                  <a:moveTo>
                    <a:pt x="321" y="30"/>
                  </a:moveTo>
                  <a:cubicBezTo>
                    <a:pt x="366" y="3"/>
                    <a:pt x="422" y="0"/>
                    <a:pt x="470" y="23"/>
                  </a:cubicBezTo>
                  <a:cubicBezTo>
                    <a:pt x="535" y="55"/>
                    <a:pt x="579" y="117"/>
                    <a:pt x="579" y="187"/>
                  </a:cubicBezTo>
                  <a:cubicBezTo>
                    <a:pt x="579" y="258"/>
                    <a:pt x="535" y="320"/>
                    <a:pt x="470" y="352"/>
                  </a:cubicBezTo>
                  <a:cubicBezTo>
                    <a:pt x="422" y="375"/>
                    <a:pt x="366" y="372"/>
                    <a:pt x="321" y="345"/>
                  </a:cubicBezTo>
                  <a:cubicBezTo>
                    <a:pt x="0" y="187"/>
                    <a:pt x="0" y="187"/>
                    <a:pt x="0" y="187"/>
                  </a:cubicBezTo>
                  <a:lnTo>
                    <a:pt x="321" y="30"/>
                  </a:lnTo>
                  <a:close/>
                </a:path>
              </a:pathLst>
            </a:custGeom>
            <a:noFill/>
            <a:ln w="7938" cap="flat">
              <a:solidFill>
                <a:srgbClr val="CECDCD"/>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0" name="Freeform 44"/>
            <p:cNvSpPr/>
            <p:nvPr/>
          </p:nvSpPr>
          <p:spPr bwMode="auto">
            <a:xfrm>
              <a:off x="3849" y="1686"/>
              <a:ext cx="3020" cy="1994"/>
            </a:xfrm>
            <a:custGeom>
              <a:avLst/>
              <a:gdLst>
                <a:gd name="T0" fmla="*/ 321 w 590"/>
                <a:gd name="T1" fmla="*/ 32 h 389"/>
                <a:gd name="T2" fmla="*/ 477 w 590"/>
                <a:gd name="T3" fmla="*/ 25 h 389"/>
                <a:gd name="T4" fmla="*/ 590 w 590"/>
                <a:gd name="T5" fmla="*/ 194 h 389"/>
                <a:gd name="T6" fmla="*/ 477 w 590"/>
                <a:gd name="T7" fmla="*/ 364 h 389"/>
                <a:gd name="T8" fmla="*/ 321 w 590"/>
                <a:gd name="T9" fmla="*/ 357 h 389"/>
                <a:gd name="T10" fmla="*/ 0 w 590"/>
                <a:gd name="T11" fmla="*/ 194 h 389"/>
                <a:gd name="T12" fmla="*/ 321 w 590"/>
                <a:gd name="T13" fmla="*/ 32 h 389"/>
              </a:gdLst>
              <a:ahLst/>
              <a:cxnLst>
                <a:cxn ang="0">
                  <a:pos x="T0" y="T1"/>
                </a:cxn>
                <a:cxn ang="0">
                  <a:pos x="T2" y="T3"/>
                </a:cxn>
                <a:cxn ang="0">
                  <a:pos x="T4" y="T5"/>
                </a:cxn>
                <a:cxn ang="0">
                  <a:pos x="T6" y="T7"/>
                </a:cxn>
                <a:cxn ang="0">
                  <a:pos x="T8" y="T9"/>
                </a:cxn>
                <a:cxn ang="0">
                  <a:pos x="T10" y="T11"/>
                </a:cxn>
                <a:cxn ang="0">
                  <a:pos x="T12" y="T13"/>
                </a:cxn>
              </a:cxnLst>
              <a:rect l="0" t="0" r="r" b="b"/>
              <a:pathLst>
                <a:path w="590" h="389">
                  <a:moveTo>
                    <a:pt x="321" y="32"/>
                  </a:moveTo>
                  <a:cubicBezTo>
                    <a:pt x="368" y="3"/>
                    <a:pt x="427" y="0"/>
                    <a:pt x="477" y="25"/>
                  </a:cubicBezTo>
                  <a:cubicBezTo>
                    <a:pt x="545" y="57"/>
                    <a:pt x="590" y="121"/>
                    <a:pt x="590" y="194"/>
                  </a:cubicBezTo>
                  <a:cubicBezTo>
                    <a:pt x="590" y="268"/>
                    <a:pt x="545" y="332"/>
                    <a:pt x="477" y="364"/>
                  </a:cubicBezTo>
                  <a:cubicBezTo>
                    <a:pt x="427" y="389"/>
                    <a:pt x="368" y="386"/>
                    <a:pt x="321" y="357"/>
                  </a:cubicBezTo>
                  <a:cubicBezTo>
                    <a:pt x="0" y="194"/>
                    <a:pt x="0" y="194"/>
                    <a:pt x="0" y="194"/>
                  </a:cubicBezTo>
                  <a:lnTo>
                    <a:pt x="321" y="32"/>
                  </a:lnTo>
                  <a:close/>
                </a:path>
              </a:pathLst>
            </a:custGeom>
            <a:noFill/>
            <a:ln w="7938" cap="flat">
              <a:solidFill>
                <a:srgbClr val="D0CFC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1" name="Freeform 45"/>
            <p:cNvSpPr/>
            <p:nvPr/>
          </p:nvSpPr>
          <p:spPr bwMode="auto">
            <a:xfrm>
              <a:off x="3849" y="1651"/>
              <a:ext cx="3081" cy="2065"/>
            </a:xfrm>
            <a:custGeom>
              <a:avLst/>
              <a:gdLst>
                <a:gd name="T0" fmla="*/ 321 w 602"/>
                <a:gd name="T1" fmla="*/ 35 h 403"/>
                <a:gd name="T2" fmla="*/ 485 w 602"/>
                <a:gd name="T3" fmla="*/ 26 h 403"/>
                <a:gd name="T4" fmla="*/ 602 w 602"/>
                <a:gd name="T5" fmla="*/ 201 h 403"/>
                <a:gd name="T6" fmla="*/ 485 w 602"/>
                <a:gd name="T7" fmla="*/ 377 h 403"/>
                <a:gd name="T8" fmla="*/ 321 w 602"/>
                <a:gd name="T9" fmla="*/ 368 h 403"/>
                <a:gd name="T10" fmla="*/ 0 w 602"/>
                <a:gd name="T11" fmla="*/ 201 h 403"/>
                <a:gd name="T12" fmla="*/ 321 w 602"/>
                <a:gd name="T13" fmla="*/ 35 h 403"/>
              </a:gdLst>
              <a:ahLst/>
              <a:cxnLst>
                <a:cxn ang="0">
                  <a:pos x="T0" y="T1"/>
                </a:cxn>
                <a:cxn ang="0">
                  <a:pos x="T2" y="T3"/>
                </a:cxn>
                <a:cxn ang="0">
                  <a:pos x="T4" y="T5"/>
                </a:cxn>
                <a:cxn ang="0">
                  <a:pos x="T6" y="T7"/>
                </a:cxn>
                <a:cxn ang="0">
                  <a:pos x="T8" y="T9"/>
                </a:cxn>
                <a:cxn ang="0">
                  <a:pos x="T10" y="T11"/>
                </a:cxn>
                <a:cxn ang="0">
                  <a:pos x="T12" y="T13"/>
                </a:cxn>
              </a:cxnLst>
              <a:rect l="0" t="0" r="r" b="b"/>
              <a:pathLst>
                <a:path w="602" h="403">
                  <a:moveTo>
                    <a:pt x="321" y="35"/>
                  </a:moveTo>
                  <a:cubicBezTo>
                    <a:pt x="370" y="4"/>
                    <a:pt x="432" y="0"/>
                    <a:pt x="485" y="26"/>
                  </a:cubicBezTo>
                  <a:cubicBezTo>
                    <a:pt x="554" y="60"/>
                    <a:pt x="602" y="126"/>
                    <a:pt x="602" y="201"/>
                  </a:cubicBezTo>
                  <a:cubicBezTo>
                    <a:pt x="602" y="277"/>
                    <a:pt x="554" y="343"/>
                    <a:pt x="485" y="377"/>
                  </a:cubicBezTo>
                  <a:cubicBezTo>
                    <a:pt x="432" y="403"/>
                    <a:pt x="370" y="399"/>
                    <a:pt x="321" y="368"/>
                  </a:cubicBezTo>
                  <a:cubicBezTo>
                    <a:pt x="0" y="201"/>
                    <a:pt x="0" y="201"/>
                    <a:pt x="0" y="201"/>
                  </a:cubicBezTo>
                  <a:lnTo>
                    <a:pt x="321" y="35"/>
                  </a:lnTo>
                  <a:close/>
                </a:path>
              </a:pathLst>
            </a:custGeom>
            <a:noFill/>
            <a:ln w="7938" cap="flat">
              <a:solidFill>
                <a:srgbClr val="D2D1D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2" name="Freeform 46"/>
            <p:cNvSpPr/>
            <p:nvPr/>
          </p:nvSpPr>
          <p:spPr bwMode="auto">
            <a:xfrm>
              <a:off x="3849" y="1615"/>
              <a:ext cx="3138" cy="2137"/>
            </a:xfrm>
            <a:custGeom>
              <a:avLst/>
              <a:gdLst>
                <a:gd name="T0" fmla="*/ 321 w 613"/>
                <a:gd name="T1" fmla="*/ 37 h 417"/>
                <a:gd name="T2" fmla="*/ 492 w 613"/>
                <a:gd name="T3" fmla="*/ 27 h 417"/>
                <a:gd name="T4" fmla="*/ 613 w 613"/>
                <a:gd name="T5" fmla="*/ 208 h 417"/>
                <a:gd name="T6" fmla="*/ 492 w 613"/>
                <a:gd name="T7" fmla="*/ 390 h 417"/>
                <a:gd name="T8" fmla="*/ 321 w 613"/>
                <a:gd name="T9" fmla="*/ 380 h 417"/>
                <a:gd name="T10" fmla="*/ 0 w 613"/>
                <a:gd name="T11" fmla="*/ 208 h 417"/>
                <a:gd name="T12" fmla="*/ 321 w 613"/>
                <a:gd name="T13" fmla="*/ 37 h 417"/>
              </a:gdLst>
              <a:ahLst/>
              <a:cxnLst>
                <a:cxn ang="0">
                  <a:pos x="T0" y="T1"/>
                </a:cxn>
                <a:cxn ang="0">
                  <a:pos x="T2" y="T3"/>
                </a:cxn>
                <a:cxn ang="0">
                  <a:pos x="T4" y="T5"/>
                </a:cxn>
                <a:cxn ang="0">
                  <a:pos x="T6" y="T7"/>
                </a:cxn>
                <a:cxn ang="0">
                  <a:pos x="T8" y="T9"/>
                </a:cxn>
                <a:cxn ang="0">
                  <a:pos x="T10" y="T11"/>
                </a:cxn>
                <a:cxn ang="0">
                  <a:pos x="T12" y="T13"/>
                </a:cxn>
              </a:cxnLst>
              <a:rect l="0" t="0" r="r" b="b"/>
              <a:pathLst>
                <a:path w="613" h="417">
                  <a:moveTo>
                    <a:pt x="321" y="37"/>
                  </a:moveTo>
                  <a:cubicBezTo>
                    <a:pt x="372" y="4"/>
                    <a:pt x="437" y="0"/>
                    <a:pt x="492" y="27"/>
                  </a:cubicBezTo>
                  <a:cubicBezTo>
                    <a:pt x="564" y="63"/>
                    <a:pt x="613" y="130"/>
                    <a:pt x="613" y="208"/>
                  </a:cubicBezTo>
                  <a:cubicBezTo>
                    <a:pt x="613" y="286"/>
                    <a:pt x="564" y="354"/>
                    <a:pt x="492" y="390"/>
                  </a:cubicBezTo>
                  <a:cubicBezTo>
                    <a:pt x="437" y="417"/>
                    <a:pt x="372" y="413"/>
                    <a:pt x="321" y="380"/>
                  </a:cubicBezTo>
                  <a:cubicBezTo>
                    <a:pt x="0" y="208"/>
                    <a:pt x="0" y="208"/>
                    <a:pt x="0" y="208"/>
                  </a:cubicBezTo>
                  <a:lnTo>
                    <a:pt x="321" y="37"/>
                  </a:lnTo>
                  <a:close/>
                </a:path>
              </a:pathLst>
            </a:custGeom>
            <a:noFill/>
            <a:ln w="7938" cap="flat">
              <a:solidFill>
                <a:srgbClr val="D4D4D3"/>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3" name="Freeform 47"/>
            <p:cNvSpPr/>
            <p:nvPr/>
          </p:nvSpPr>
          <p:spPr bwMode="auto">
            <a:xfrm>
              <a:off x="3849" y="1579"/>
              <a:ext cx="3194" cy="2209"/>
            </a:xfrm>
            <a:custGeom>
              <a:avLst/>
              <a:gdLst>
                <a:gd name="T0" fmla="*/ 321 w 624"/>
                <a:gd name="T1" fmla="*/ 39 h 431"/>
                <a:gd name="T2" fmla="*/ 499 w 624"/>
                <a:gd name="T3" fmla="*/ 29 h 431"/>
                <a:gd name="T4" fmla="*/ 624 w 624"/>
                <a:gd name="T5" fmla="*/ 215 h 431"/>
                <a:gd name="T6" fmla="*/ 499 w 624"/>
                <a:gd name="T7" fmla="*/ 402 h 431"/>
                <a:gd name="T8" fmla="*/ 321 w 624"/>
                <a:gd name="T9" fmla="*/ 392 h 431"/>
                <a:gd name="T10" fmla="*/ 0 w 624"/>
                <a:gd name="T11" fmla="*/ 215 h 431"/>
                <a:gd name="T12" fmla="*/ 321 w 624"/>
                <a:gd name="T13" fmla="*/ 39 h 431"/>
              </a:gdLst>
              <a:ahLst/>
              <a:cxnLst>
                <a:cxn ang="0">
                  <a:pos x="T0" y="T1"/>
                </a:cxn>
                <a:cxn ang="0">
                  <a:pos x="T2" y="T3"/>
                </a:cxn>
                <a:cxn ang="0">
                  <a:pos x="T4" y="T5"/>
                </a:cxn>
                <a:cxn ang="0">
                  <a:pos x="T6" y="T7"/>
                </a:cxn>
                <a:cxn ang="0">
                  <a:pos x="T8" y="T9"/>
                </a:cxn>
                <a:cxn ang="0">
                  <a:pos x="T10" y="T11"/>
                </a:cxn>
                <a:cxn ang="0">
                  <a:pos x="T12" y="T13"/>
                </a:cxn>
              </a:cxnLst>
              <a:rect l="0" t="0" r="r" b="b"/>
              <a:pathLst>
                <a:path w="624" h="431">
                  <a:moveTo>
                    <a:pt x="321" y="39"/>
                  </a:moveTo>
                  <a:cubicBezTo>
                    <a:pt x="374" y="5"/>
                    <a:pt x="442" y="0"/>
                    <a:pt x="499" y="29"/>
                  </a:cubicBezTo>
                  <a:cubicBezTo>
                    <a:pt x="574" y="65"/>
                    <a:pt x="624" y="135"/>
                    <a:pt x="624" y="215"/>
                  </a:cubicBezTo>
                  <a:cubicBezTo>
                    <a:pt x="624" y="296"/>
                    <a:pt x="574" y="366"/>
                    <a:pt x="499" y="402"/>
                  </a:cubicBezTo>
                  <a:cubicBezTo>
                    <a:pt x="442" y="431"/>
                    <a:pt x="374" y="426"/>
                    <a:pt x="321" y="392"/>
                  </a:cubicBezTo>
                  <a:cubicBezTo>
                    <a:pt x="0" y="215"/>
                    <a:pt x="0" y="215"/>
                    <a:pt x="0" y="215"/>
                  </a:cubicBezTo>
                  <a:lnTo>
                    <a:pt x="321" y="39"/>
                  </a:lnTo>
                  <a:close/>
                </a:path>
              </a:pathLst>
            </a:custGeom>
            <a:noFill/>
            <a:ln w="7938" cap="flat">
              <a:solidFill>
                <a:srgbClr val="D7D6D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4" name="Freeform 48"/>
            <p:cNvSpPr/>
            <p:nvPr/>
          </p:nvSpPr>
          <p:spPr bwMode="auto">
            <a:xfrm>
              <a:off x="3849" y="1548"/>
              <a:ext cx="3255" cy="2270"/>
            </a:xfrm>
            <a:custGeom>
              <a:avLst/>
              <a:gdLst>
                <a:gd name="T0" fmla="*/ 321 w 636"/>
                <a:gd name="T1" fmla="*/ 40 h 443"/>
                <a:gd name="T2" fmla="*/ 507 w 636"/>
                <a:gd name="T3" fmla="*/ 29 h 443"/>
                <a:gd name="T4" fmla="*/ 636 w 636"/>
                <a:gd name="T5" fmla="*/ 221 h 443"/>
                <a:gd name="T6" fmla="*/ 507 w 636"/>
                <a:gd name="T7" fmla="*/ 414 h 443"/>
                <a:gd name="T8" fmla="*/ 321 w 636"/>
                <a:gd name="T9" fmla="*/ 403 h 443"/>
                <a:gd name="T10" fmla="*/ 0 w 636"/>
                <a:gd name="T11" fmla="*/ 221 h 443"/>
                <a:gd name="T12" fmla="*/ 321 w 636"/>
                <a:gd name="T13" fmla="*/ 40 h 443"/>
              </a:gdLst>
              <a:ahLst/>
              <a:cxnLst>
                <a:cxn ang="0">
                  <a:pos x="T0" y="T1"/>
                </a:cxn>
                <a:cxn ang="0">
                  <a:pos x="T2" y="T3"/>
                </a:cxn>
                <a:cxn ang="0">
                  <a:pos x="T4" y="T5"/>
                </a:cxn>
                <a:cxn ang="0">
                  <a:pos x="T6" y="T7"/>
                </a:cxn>
                <a:cxn ang="0">
                  <a:pos x="T8" y="T9"/>
                </a:cxn>
                <a:cxn ang="0">
                  <a:pos x="T10" y="T11"/>
                </a:cxn>
                <a:cxn ang="0">
                  <a:pos x="T12" y="T13"/>
                </a:cxn>
              </a:cxnLst>
              <a:rect l="0" t="0" r="r" b="b"/>
              <a:pathLst>
                <a:path w="636" h="443">
                  <a:moveTo>
                    <a:pt x="321" y="40"/>
                  </a:moveTo>
                  <a:cubicBezTo>
                    <a:pt x="376" y="4"/>
                    <a:pt x="447" y="0"/>
                    <a:pt x="507" y="29"/>
                  </a:cubicBezTo>
                  <a:cubicBezTo>
                    <a:pt x="584" y="67"/>
                    <a:pt x="636" y="139"/>
                    <a:pt x="636" y="221"/>
                  </a:cubicBezTo>
                  <a:cubicBezTo>
                    <a:pt x="636" y="304"/>
                    <a:pt x="584" y="376"/>
                    <a:pt x="507" y="414"/>
                  </a:cubicBezTo>
                  <a:cubicBezTo>
                    <a:pt x="447" y="443"/>
                    <a:pt x="376" y="439"/>
                    <a:pt x="321" y="403"/>
                  </a:cubicBezTo>
                  <a:cubicBezTo>
                    <a:pt x="0" y="221"/>
                    <a:pt x="0" y="221"/>
                    <a:pt x="0" y="221"/>
                  </a:cubicBezTo>
                  <a:lnTo>
                    <a:pt x="321" y="40"/>
                  </a:lnTo>
                  <a:close/>
                </a:path>
              </a:pathLst>
            </a:custGeom>
            <a:noFill/>
            <a:ln w="7938" cap="flat">
              <a:solidFill>
                <a:srgbClr val="D9D8D8"/>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5" name="Freeform 49"/>
            <p:cNvSpPr/>
            <p:nvPr/>
          </p:nvSpPr>
          <p:spPr bwMode="auto">
            <a:xfrm>
              <a:off x="3849" y="1512"/>
              <a:ext cx="3312" cy="2342"/>
            </a:xfrm>
            <a:custGeom>
              <a:avLst/>
              <a:gdLst>
                <a:gd name="T0" fmla="*/ 321 w 647"/>
                <a:gd name="T1" fmla="*/ 43 h 457"/>
                <a:gd name="T2" fmla="*/ 514 w 647"/>
                <a:gd name="T3" fmla="*/ 30 h 457"/>
                <a:gd name="T4" fmla="*/ 647 w 647"/>
                <a:gd name="T5" fmla="*/ 228 h 457"/>
                <a:gd name="T6" fmla="*/ 514 w 647"/>
                <a:gd name="T7" fmla="*/ 427 h 457"/>
                <a:gd name="T8" fmla="*/ 321 w 647"/>
                <a:gd name="T9" fmla="*/ 414 h 457"/>
                <a:gd name="T10" fmla="*/ 0 w 647"/>
                <a:gd name="T11" fmla="*/ 228 h 457"/>
                <a:gd name="T12" fmla="*/ 321 w 647"/>
                <a:gd name="T13" fmla="*/ 43 h 457"/>
              </a:gdLst>
              <a:ahLst/>
              <a:cxnLst>
                <a:cxn ang="0">
                  <a:pos x="T0" y="T1"/>
                </a:cxn>
                <a:cxn ang="0">
                  <a:pos x="T2" y="T3"/>
                </a:cxn>
                <a:cxn ang="0">
                  <a:pos x="T4" y="T5"/>
                </a:cxn>
                <a:cxn ang="0">
                  <a:pos x="T6" y="T7"/>
                </a:cxn>
                <a:cxn ang="0">
                  <a:pos x="T8" y="T9"/>
                </a:cxn>
                <a:cxn ang="0">
                  <a:pos x="T10" y="T11"/>
                </a:cxn>
                <a:cxn ang="0">
                  <a:pos x="T12" y="T13"/>
                </a:cxn>
              </a:cxnLst>
              <a:rect l="0" t="0" r="r" b="b"/>
              <a:pathLst>
                <a:path w="647" h="457">
                  <a:moveTo>
                    <a:pt x="321" y="43"/>
                  </a:moveTo>
                  <a:cubicBezTo>
                    <a:pt x="379" y="5"/>
                    <a:pt x="452" y="0"/>
                    <a:pt x="514" y="30"/>
                  </a:cubicBezTo>
                  <a:cubicBezTo>
                    <a:pt x="593" y="69"/>
                    <a:pt x="647" y="143"/>
                    <a:pt x="647" y="228"/>
                  </a:cubicBezTo>
                  <a:cubicBezTo>
                    <a:pt x="647" y="314"/>
                    <a:pt x="593" y="388"/>
                    <a:pt x="514" y="427"/>
                  </a:cubicBezTo>
                  <a:cubicBezTo>
                    <a:pt x="452" y="457"/>
                    <a:pt x="379" y="452"/>
                    <a:pt x="321" y="414"/>
                  </a:cubicBezTo>
                  <a:cubicBezTo>
                    <a:pt x="0" y="228"/>
                    <a:pt x="0" y="228"/>
                    <a:pt x="0" y="228"/>
                  </a:cubicBezTo>
                  <a:lnTo>
                    <a:pt x="321" y="43"/>
                  </a:lnTo>
                  <a:close/>
                </a:path>
              </a:pathLst>
            </a:custGeom>
            <a:noFill/>
            <a:ln w="7938" cap="flat">
              <a:solidFill>
                <a:srgbClr val="DBDADA"/>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6" name="Freeform 50"/>
            <p:cNvSpPr/>
            <p:nvPr/>
          </p:nvSpPr>
          <p:spPr bwMode="auto">
            <a:xfrm>
              <a:off x="3849" y="1476"/>
              <a:ext cx="3368" cy="2414"/>
            </a:xfrm>
            <a:custGeom>
              <a:avLst/>
              <a:gdLst>
                <a:gd name="T0" fmla="*/ 321 w 658"/>
                <a:gd name="T1" fmla="*/ 45 h 471"/>
                <a:gd name="T2" fmla="*/ 521 w 658"/>
                <a:gd name="T3" fmla="*/ 32 h 471"/>
                <a:gd name="T4" fmla="*/ 658 w 658"/>
                <a:gd name="T5" fmla="*/ 235 h 471"/>
                <a:gd name="T6" fmla="*/ 521 w 658"/>
                <a:gd name="T7" fmla="*/ 439 h 471"/>
                <a:gd name="T8" fmla="*/ 321 w 658"/>
                <a:gd name="T9" fmla="*/ 426 h 471"/>
                <a:gd name="T10" fmla="*/ 0 w 658"/>
                <a:gd name="T11" fmla="*/ 235 h 471"/>
                <a:gd name="T12" fmla="*/ 321 w 658"/>
                <a:gd name="T13" fmla="*/ 45 h 471"/>
              </a:gdLst>
              <a:ahLst/>
              <a:cxnLst>
                <a:cxn ang="0">
                  <a:pos x="T0" y="T1"/>
                </a:cxn>
                <a:cxn ang="0">
                  <a:pos x="T2" y="T3"/>
                </a:cxn>
                <a:cxn ang="0">
                  <a:pos x="T4" y="T5"/>
                </a:cxn>
                <a:cxn ang="0">
                  <a:pos x="T6" y="T7"/>
                </a:cxn>
                <a:cxn ang="0">
                  <a:pos x="T8" y="T9"/>
                </a:cxn>
                <a:cxn ang="0">
                  <a:pos x="T10" y="T11"/>
                </a:cxn>
                <a:cxn ang="0">
                  <a:pos x="T12" y="T13"/>
                </a:cxn>
              </a:cxnLst>
              <a:rect l="0" t="0" r="r" b="b"/>
              <a:pathLst>
                <a:path w="658" h="471">
                  <a:moveTo>
                    <a:pt x="321" y="45"/>
                  </a:moveTo>
                  <a:cubicBezTo>
                    <a:pt x="381" y="5"/>
                    <a:pt x="457" y="0"/>
                    <a:pt x="521" y="32"/>
                  </a:cubicBezTo>
                  <a:cubicBezTo>
                    <a:pt x="603" y="72"/>
                    <a:pt x="658" y="148"/>
                    <a:pt x="658" y="235"/>
                  </a:cubicBezTo>
                  <a:cubicBezTo>
                    <a:pt x="658" y="323"/>
                    <a:pt x="603" y="399"/>
                    <a:pt x="521" y="439"/>
                  </a:cubicBezTo>
                  <a:cubicBezTo>
                    <a:pt x="457" y="471"/>
                    <a:pt x="381" y="466"/>
                    <a:pt x="321" y="426"/>
                  </a:cubicBezTo>
                  <a:cubicBezTo>
                    <a:pt x="0" y="235"/>
                    <a:pt x="0" y="235"/>
                    <a:pt x="0" y="235"/>
                  </a:cubicBezTo>
                  <a:lnTo>
                    <a:pt x="321" y="45"/>
                  </a:lnTo>
                  <a:close/>
                </a:path>
              </a:pathLst>
            </a:custGeom>
            <a:noFill/>
            <a:ln w="7938" cap="flat">
              <a:solidFill>
                <a:srgbClr val="DDDDDC"/>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7" name="Freeform 51"/>
            <p:cNvSpPr/>
            <p:nvPr/>
          </p:nvSpPr>
          <p:spPr bwMode="auto">
            <a:xfrm>
              <a:off x="3849" y="1440"/>
              <a:ext cx="3429" cy="2486"/>
            </a:xfrm>
            <a:custGeom>
              <a:avLst/>
              <a:gdLst>
                <a:gd name="T0" fmla="*/ 321 w 670"/>
                <a:gd name="T1" fmla="*/ 47 h 485"/>
                <a:gd name="T2" fmla="*/ 529 w 670"/>
                <a:gd name="T3" fmla="*/ 33 h 485"/>
                <a:gd name="T4" fmla="*/ 670 w 670"/>
                <a:gd name="T5" fmla="*/ 242 h 485"/>
                <a:gd name="T6" fmla="*/ 529 w 670"/>
                <a:gd name="T7" fmla="*/ 452 h 485"/>
                <a:gd name="T8" fmla="*/ 321 w 670"/>
                <a:gd name="T9" fmla="*/ 438 h 485"/>
                <a:gd name="T10" fmla="*/ 0 w 670"/>
                <a:gd name="T11" fmla="*/ 242 h 485"/>
                <a:gd name="T12" fmla="*/ 321 w 670"/>
                <a:gd name="T13" fmla="*/ 47 h 485"/>
              </a:gdLst>
              <a:ahLst/>
              <a:cxnLst>
                <a:cxn ang="0">
                  <a:pos x="T0" y="T1"/>
                </a:cxn>
                <a:cxn ang="0">
                  <a:pos x="T2" y="T3"/>
                </a:cxn>
                <a:cxn ang="0">
                  <a:pos x="T4" y="T5"/>
                </a:cxn>
                <a:cxn ang="0">
                  <a:pos x="T6" y="T7"/>
                </a:cxn>
                <a:cxn ang="0">
                  <a:pos x="T8" y="T9"/>
                </a:cxn>
                <a:cxn ang="0">
                  <a:pos x="T10" y="T11"/>
                </a:cxn>
                <a:cxn ang="0">
                  <a:pos x="T12" y="T13"/>
                </a:cxn>
              </a:cxnLst>
              <a:rect l="0" t="0" r="r" b="b"/>
              <a:pathLst>
                <a:path w="670" h="485">
                  <a:moveTo>
                    <a:pt x="321" y="47"/>
                  </a:moveTo>
                  <a:cubicBezTo>
                    <a:pt x="383" y="6"/>
                    <a:pt x="462" y="0"/>
                    <a:pt x="529" y="33"/>
                  </a:cubicBezTo>
                  <a:cubicBezTo>
                    <a:pt x="613" y="74"/>
                    <a:pt x="670" y="153"/>
                    <a:pt x="670" y="242"/>
                  </a:cubicBezTo>
                  <a:cubicBezTo>
                    <a:pt x="670" y="332"/>
                    <a:pt x="613" y="410"/>
                    <a:pt x="529" y="452"/>
                  </a:cubicBezTo>
                  <a:cubicBezTo>
                    <a:pt x="462" y="485"/>
                    <a:pt x="383" y="479"/>
                    <a:pt x="321" y="438"/>
                  </a:cubicBezTo>
                  <a:cubicBezTo>
                    <a:pt x="0" y="242"/>
                    <a:pt x="0" y="242"/>
                    <a:pt x="0" y="242"/>
                  </a:cubicBezTo>
                  <a:lnTo>
                    <a:pt x="321" y="47"/>
                  </a:lnTo>
                  <a:close/>
                </a:path>
              </a:pathLst>
            </a:custGeom>
            <a:noFill/>
            <a:ln w="7938" cap="flat">
              <a:solidFill>
                <a:srgbClr val="E0DFD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8" name="Freeform 52"/>
            <p:cNvSpPr/>
            <p:nvPr/>
          </p:nvSpPr>
          <p:spPr bwMode="auto">
            <a:xfrm>
              <a:off x="3849" y="1405"/>
              <a:ext cx="3486" cy="2557"/>
            </a:xfrm>
            <a:custGeom>
              <a:avLst/>
              <a:gdLst>
                <a:gd name="T0" fmla="*/ 321 w 681"/>
                <a:gd name="T1" fmla="*/ 50 h 499"/>
                <a:gd name="T2" fmla="*/ 536 w 681"/>
                <a:gd name="T3" fmla="*/ 34 h 499"/>
                <a:gd name="T4" fmla="*/ 681 w 681"/>
                <a:gd name="T5" fmla="*/ 249 h 499"/>
                <a:gd name="T6" fmla="*/ 536 w 681"/>
                <a:gd name="T7" fmla="*/ 465 h 499"/>
                <a:gd name="T8" fmla="*/ 321 w 681"/>
                <a:gd name="T9" fmla="*/ 449 h 499"/>
                <a:gd name="T10" fmla="*/ 0 w 681"/>
                <a:gd name="T11" fmla="*/ 249 h 499"/>
                <a:gd name="T12" fmla="*/ 321 w 681"/>
                <a:gd name="T13" fmla="*/ 50 h 499"/>
              </a:gdLst>
              <a:ahLst/>
              <a:cxnLst>
                <a:cxn ang="0">
                  <a:pos x="T0" y="T1"/>
                </a:cxn>
                <a:cxn ang="0">
                  <a:pos x="T2" y="T3"/>
                </a:cxn>
                <a:cxn ang="0">
                  <a:pos x="T4" y="T5"/>
                </a:cxn>
                <a:cxn ang="0">
                  <a:pos x="T6" y="T7"/>
                </a:cxn>
                <a:cxn ang="0">
                  <a:pos x="T8" y="T9"/>
                </a:cxn>
                <a:cxn ang="0">
                  <a:pos x="T10" y="T11"/>
                </a:cxn>
                <a:cxn ang="0">
                  <a:pos x="T12" y="T13"/>
                </a:cxn>
              </a:cxnLst>
              <a:rect l="0" t="0" r="r" b="b"/>
              <a:pathLst>
                <a:path w="681" h="499">
                  <a:moveTo>
                    <a:pt x="321" y="50"/>
                  </a:moveTo>
                  <a:cubicBezTo>
                    <a:pt x="385" y="6"/>
                    <a:pt x="467" y="0"/>
                    <a:pt x="536" y="34"/>
                  </a:cubicBezTo>
                  <a:cubicBezTo>
                    <a:pt x="623" y="77"/>
                    <a:pt x="681" y="157"/>
                    <a:pt x="681" y="249"/>
                  </a:cubicBezTo>
                  <a:cubicBezTo>
                    <a:pt x="681" y="342"/>
                    <a:pt x="623" y="422"/>
                    <a:pt x="536" y="465"/>
                  </a:cubicBezTo>
                  <a:cubicBezTo>
                    <a:pt x="467" y="499"/>
                    <a:pt x="385" y="492"/>
                    <a:pt x="321" y="449"/>
                  </a:cubicBezTo>
                  <a:cubicBezTo>
                    <a:pt x="0" y="249"/>
                    <a:pt x="0" y="249"/>
                    <a:pt x="0" y="249"/>
                  </a:cubicBezTo>
                  <a:lnTo>
                    <a:pt x="321" y="50"/>
                  </a:lnTo>
                  <a:close/>
                </a:path>
              </a:pathLst>
            </a:custGeom>
            <a:noFill/>
            <a:ln w="7938" cap="flat">
              <a:solidFill>
                <a:srgbClr val="E2E1E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9" name="Freeform 53"/>
            <p:cNvSpPr/>
            <p:nvPr/>
          </p:nvSpPr>
          <p:spPr bwMode="auto">
            <a:xfrm>
              <a:off x="3849" y="1369"/>
              <a:ext cx="3547" cy="2629"/>
            </a:xfrm>
            <a:custGeom>
              <a:avLst/>
              <a:gdLst>
                <a:gd name="T0" fmla="*/ 321 w 693"/>
                <a:gd name="T1" fmla="*/ 52 h 513"/>
                <a:gd name="T2" fmla="*/ 544 w 693"/>
                <a:gd name="T3" fmla="*/ 36 h 513"/>
                <a:gd name="T4" fmla="*/ 693 w 693"/>
                <a:gd name="T5" fmla="*/ 256 h 513"/>
                <a:gd name="T6" fmla="*/ 544 w 693"/>
                <a:gd name="T7" fmla="*/ 477 h 513"/>
                <a:gd name="T8" fmla="*/ 321 w 693"/>
                <a:gd name="T9" fmla="*/ 461 h 513"/>
                <a:gd name="T10" fmla="*/ 0 w 693"/>
                <a:gd name="T11" fmla="*/ 256 h 513"/>
                <a:gd name="T12" fmla="*/ 321 w 693"/>
                <a:gd name="T13" fmla="*/ 52 h 513"/>
              </a:gdLst>
              <a:ahLst/>
              <a:cxnLst>
                <a:cxn ang="0">
                  <a:pos x="T0" y="T1"/>
                </a:cxn>
                <a:cxn ang="0">
                  <a:pos x="T2" y="T3"/>
                </a:cxn>
                <a:cxn ang="0">
                  <a:pos x="T4" y="T5"/>
                </a:cxn>
                <a:cxn ang="0">
                  <a:pos x="T6" y="T7"/>
                </a:cxn>
                <a:cxn ang="0">
                  <a:pos x="T8" y="T9"/>
                </a:cxn>
                <a:cxn ang="0">
                  <a:pos x="T10" y="T11"/>
                </a:cxn>
                <a:cxn ang="0">
                  <a:pos x="T12" y="T13"/>
                </a:cxn>
              </a:cxnLst>
              <a:rect l="0" t="0" r="r" b="b"/>
              <a:pathLst>
                <a:path w="693" h="513">
                  <a:moveTo>
                    <a:pt x="321" y="52"/>
                  </a:moveTo>
                  <a:cubicBezTo>
                    <a:pt x="387" y="7"/>
                    <a:pt x="472" y="0"/>
                    <a:pt x="544" y="36"/>
                  </a:cubicBezTo>
                  <a:cubicBezTo>
                    <a:pt x="633" y="80"/>
                    <a:pt x="693" y="162"/>
                    <a:pt x="693" y="256"/>
                  </a:cubicBezTo>
                  <a:cubicBezTo>
                    <a:pt x="693" y="351"/>
                    <a:pt x="633" y="433"/>
                    <a:pt x="544" y="477"/>
                  </a:cubicBezTo>
                  <a:cubicBezTo>
                    <a:pt x="472" y="513"/>
                    <a:pt x="387" y="506"/>
                    <a:pt x="321" y="461"/>
                  </a:cubicBezTo>
                  <a:cubicBezTo>
                    <a:pt x="0" y="256"/>
                    <a:pt x="0" y="256"/>
                    <a:pt x="0" y="256"/>
                  </a:cubicBezTo>
                  <a:lnTo>
                    <a:pt x="321" y="52"/>
                  </a:lnTo>
                  <a:close/>
                </a:path>
              </a:pathLst>
            </a:custGeom>
            <a:noFill/>
            <a:ln w="7938" cap="flat">
              <a:solidFill>
                <a:srgbClr val="E4E3E3"/>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0" name="Freeform 54"/>
            <p:cNvSpPr/>
            <p:nvPr/>
          </p:nvSpPr>
          <p:spPr bwMode="auto">
            <a:xfrm>
              <a:off x="3849" y="1333"/>
              <a:ext cx="3603" cy="2701"/>
            </a:xfrm>
            <a:custGeom>
              <a:avLst/>
              <a:gdLst>
                <a:gd name="T0" fmla="*/ 321 w 704"/>
                <a:gd name="T1" fmla="*/ 54 h 527"/>
                <a:gd name="T2" fmla="*/ 551 w 704"/>
                <a:gd name="T3" fmla="*/ 37 h 527"/>
                <a:gd name="T4" fmla="*/ 704 w 704"/>
                <a:gd name="T5" fmla="*/ 263 h 527"/>
                <a:gd name="T6" fmla="*/ 551 w 704"/>
                <a:gd name="T7" fmla="*/ 490 h 527"/>
                <a:gd name="T8" fmla="*/ 321 w 704"/>
                <a:gd name="T9" fmla="*/ 473 h 527"/>
                <a:gd name="T10" fmla="*/ 0 w 704"/>
                <a:gd name="T11" fmla="*/ 263 h 527"/>
                <a:gd name="T12" fmla="*/ 321 w 704"/>
                <a:gd name="T13" fmla="*/ 54 h 527"/>
              </a:gdLst>
              <a:ahLst/>
              <a:cxnLst>
                <a:cxn ang="0">
                  <a:pos x="T0" y="T1"/>
                </a:cxn>
                <a:cxn ang="0">
                  <a:pos x="T2" y="T3"/>
                </a:cxn>
                <a:cxn ang="0">
                  <a:pos x="T4" y="T5"/>
                </a:cxn>
                <a:cxn ang="0">
                  <a:pos x="T6" y="T7"/>
                </a:cxn>
                <a:cxn ang="0">
                  <a:pos x="T8" y="T9"/>
                </a:cxn>
                <a:cxn ang="0">
                  <a:pos x="T10" y="T11"/>
                </a:cxn>
                <a:cxn ang="0">
                  <a:pos x="T12" y="T13"/>
                </a:cxn>
              </a:cxnLst>
              <a:rect l="0" t="0" r="r" b="b"/>
              <a:pathLst>
                <a:path w="704" h="527">
                  <a:moveTo>
                    <a:pt x="321" y="54"/>
                  </a:moveTo>
                  <a:cubicBezTo>
                    <a:pt x="389" y="7"/>
                    <a:pt x="477" y="0"/>
                    <a:pt x="551" y="37"/>
                  </a:cubicBezTo>
                  <a:cubicBezTo>
                    <a:pt x="642" y="82"/>
                    <a:pt x="704" y="167"/>
                    <a:pt x="704" y="263"/>
                  </a:cubicBezTo>
                  <a:cubicBezTo>
                    <a:pt x="704" y="360"/>
                    <a:pt x="642" y="445"/>
                    <a:pt x="551" y="490"/>
                  </a:cubicBezTo>
                  <a:cubicBezTo>
                    <a:pt x="477" y="527"/>
                    <a:pt x="389" y="519"/>
                    <a:pt x="321" y="473"/>
                  </a:cubicBezTo>
                  <a:cubicBezTo>
                    <a:pt x="0" y="263"/>
                    <a:pt x="0" y="263"/>
                    <a:pt x="0" y="263"/>
                  </a:cubicBezTo>
                  <a:lnTo>
                    <a:pt x="321" y="54"/>
                  </a:lnTo>
                  <a:close/>
                </a:path>
              </a:pathLst>
            </a:custGeom>
            <a:noFill/>
            <a:ln w="7938" cap="flat">
              <a:solidFill>
                <a:srgbClr val="E6E6E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1" name="Freeform 55"/>
            <p:cNvSpPr/>
            <p:nvPr/>
          </p:nvSpPr>
          <p:spPr bwMode="auto">
            <a:xfrm>
              <a:off x="3849" y="1302"/>
              <a:ext cx="3660" cy="2762"/>
            </a:xfrm>
            <a:custGeom>
              <a:avLst/>
              <a:gdLst>
                <a:gd name="T0" fmla="*/ 322 w 715"/>
                <a:gd name="T1" fmla="*/ 55 h 539"/>
                <a:gd name="T2" fmla="*/ 558 w 715"/>
                <a:gd name="T3" fmla="*/ 37 h 539"/>
                <a:gd name="T4" fmla="*/ 715 w 715"/>
                <a:gd name="T5" fmla="*/ 269 h 539"/>
                <a:gd name="T6" fmla="*/ 558 w 715"/>
                <a:gd name="T7" fmla="*/ 502 h 539"/>
                <a:gd name="T8" fmla="*/ 322 w 715"/>
                <a:gd name="T9" fmla="*/ 484 h 539"/>
                <a:gd name="T10" fmla="*/ 0 w 715"/>
                <a:gd name="T11" fmla="*/ 269 h 539"/>
                <a:gd name="T12" fmla="*/ 322 w 715"/>
                <a:gd name="T13" fmla="*/ 55 h 539"/>
              </a:gdLst>
              <a:ahLst/>
              <a:cxnLst>
                <a:cxn ang="0">
                  <a:pos x="T0" y="T1"/>
                </a:cxn>
                <a:cxn ang="0">
                  <a:pos x="T2" y="T3"/>
                </a:cxn>
                <a:cxn ang="0">
                  <a:pos x="T4" y="T5"/>
                </a:cxn>
                <a:cxn ang="0">
                  <a:pos x="T6" y="T7"/>
                </a:cxn>
                <a:cxn ang="0">
                  <a:pos x="T8" y="T9"/>
                </a:cxn>
                <a:cxn ang="0">
                  <a:pos x="T10" y="T11"/>
                </a:cxn>
                <a:cxn ang="0">
                  <a:pos x="T12" y="T13"/>
                </a:cxn>
              </a:cxnLst>
              <a:rect l="0" t="0" r="r" b="b"/>
              <a:pathLst>
                <a:path w="715" h="539">
                  <a:moveTo>
                    <a:pt x="322" y="55"/>
                  </a:moveTo>
                  <a:cubicBezTo>
                    <a:pt x="391" y="7"/>
                    <a:pt x="482" y="0"/>
                    <a:pt x="558" y="37"/>
                  </a:cubicBezTo>
                  <a:cubicBezTo>
                    <a:pt x="652" y="84"/>
                    <a:pt x="715" y="170"/>
                    <a:pt x="715" y="269"/>
                  </a:cubicBezTo>
                  <a:cubicBezTo>
                    <a:pt x="715" y="369"/>
                    <a:pt x="652" y="455"/>
                    <a:pt x="558" y="502"/>
                  </a:cubicBezTo>
                  <a:cubicBezTo>
                    <a:pt x="482" y="539"/>
                    <a:pt x="391" y="532"/>
                    <a:pt x="322" y="484"/>
                  </a:cubicBezTo>
                  <a:cubicBezTo>
                    <a:pt x="0" y="269"/>
                    <a:pt x="0" y="269"/>
                    <a:pt x="0" y="269"/>
                  </a:cubicBezTo>
                  <a:lnTo>
                    <a:pt x="322" y="55"/>
                  </a:lnTo>
                  <a:close/>
                </a:path>
              </a:pathLst>
            </a:custGeom>
            <a:noFill/>
            <a:ln w="7938" cap="flat">
              <a:solidFill>
                <a:srgbClr val="E9E8E8"/>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2" name="Freeform 56"/>
            <p:cNvSpPr/>
            <p:nvPr/>
          </p:nvSpPr>
          <p:spPr bwMode="auto">
            <a:xfrm>
              <a:off x="3849" y="1266"/>
              <a:ext cx="3721" cy="2834"/>
            </a:xfrm>
            <a:custGeom>
              <a:avLst/>
              <a:gdLst>
                <a:gd name="T0" fmla="*/ 322 w 727"/>
                <a:gd name="T1" fmla="*/ 58 h 553"/>
                <a:gd name="T2" fmla="*/ 566 w 727"/>
                <a:gd name="T3" fmla="*/ 39 h 553"/>
                <a:gd name="T4" fmla="*/ 727 w 727"/>
                <a:gd name="T5" fmla="*/ 276 h 553"/>
                <a:gd name="T6" fmla="*/ 566 w 727"/>
                <a:gd name="T7" fmla="*/ 514 h 553"/>
                <a:gd name="T8" fmla="*/ 322 w 727"/>
                <a:gd name="T9" fmla="*/ 495 h 553"/>
                <a:gd name="T10" fmla="*/ 0 w 727"/>
                <a:gd name="T11" fmla="*/ 276 h 553"/>
                <a:gd name="T12" fmla="*/ 322 w 727"/>
                <a:gd name="T13" fmla="*/ 58 h 553"/>
              </a:gdLst>
              <a:ahLst/>
              <a:cxnLst>
                <a:cxn ang="0">
                  <a:pos x="T0" y="T1"/>
                </a:cxn>
                <a:cxn ang="0">
                  <a:pos x="T2" y="T3"/>
                </a:cxn>
                <a:cxn ang="0">
                  <a:pos x="T4" y="T5"/>
                </a:cxn>
                <a:cxn ang="0">
                  <a:pos x="T6" y="T7"/>
                </a:cxn>
                <a:cxn ang="0">
                  <a:pos x="T8" y="T9"/>
                </a:cxn>
                <a:cxn ang="0">
                  <a:pos x="T10" y="T11"/>
                </a:cxn>
                <a:cxn ang="0">
                  <a:pos x="T12" y="T13"/>
                </a:cxn>
              </a:cxnLst>
              <a:rect l="0" t="0" r="r" b="b"/>
              <a:pathLst>
                <a:path w="727" h="553">
                  <a:moveTo>
                    <a:pt x="322" y="58"/>
                  </a:moveTo>
                  <a:cubicBezTo>
                    <a:pt x="393" y="7"/>
                    <a:pt x="487" y="0"/>
                    <a:pt x="566" y="39"/>
                  </a:cubicBezTo>
                  <a:cubicBezTo>
                    <a:pt x="662" y="86"/>
                    <a:pt x="727" y="175"/>
                    <a:pt x="727" y="276"/>
                  </a:cubicBezTo>
                  <a:cubicBezTo>
                    <a:pt x="727" y="378"/>
                    <a:pt x="662" y="467"/>
                    <a:pt x="566" y="514"/>
                  </a:cubicBezTo>
                  <a:cubicBezTo>
                    <a:pt x="487" y="553"/>
                    <a:pt x="393" y="545"/>
                    <a:pt x="322" y="495"/>
                  </a:cubicBezTo>
                  <a:cubicBezTo>
                    <a:pt x="0" y="276"/>
                    <a:pt x="0" y="276"/>
                    <a:pt x="0" y="276"/>
                  </a:cubicBezTo>
                  <a:lnTo>
                    <a:pt x="322" y="58"/>
                  </a:lnTo>
                  <a:close/>
                </a:path>
              </a:pathLst>
            </a:custGeom>
            <a:noFill/>
            <a:ln w="7938" cap="flat">
              <a:solidFill>
                <a:srgbClr val="EBEAEA"/>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3" name="Freeform 57"/>
            <p:cNvSpPr/>
            <p:nvPr/>
          </p:nvSpPr>
          <p:spPr bwMode="auto">
            <a:xfrm>
              <a:off x="3849" y="1230"/>
              <a:ext cx="3777" cy="2906"/>
            </a:xfrm>
            <a:custGeom>
              <a:avLst/>
              <a:gdLst>
                <a:gd name="T0" fmla="*/ 322 w 738"/>
                <a:gd name="T1" fmla="*/ 60 h 567"/>
                <a:gd name="T2" fmla="*/ 573 w 738"/>
                <a:gd name="T3" fmla="*/ 40 h 567"/>
                <a:gd name="T4" fmla="*/ 738 w 738"/>
                <a:gd name="T5" fmla="*/ 283 h 567"/>
                <a:gd name="T6" fmla="*/ 573 w 738"/>
                <a:gd name="T7" fmla="*/ 527 h 567"/>
                <a:gd name="T8" fmla="*/ 322 w 738"/>
                <a:gd name="T9" fmla="*/ 507 h 567"/>
                <a:gd name="T10" fmla="*/ 0 w 738"/>
                <a:gd name="T11" fmla="*/ 283 h 567"/>
                <a:gd name="T12" fmla="*/ 322 w 738"/>
                <a:gd name="T13" fmla="*/ 60 h 567"/>
              </a:gdLst>
              <a:ahLst/>
              <a:cxnLst>
                <a:cxn ang="0">
                  <a:pos x="T0" y="T1"/>
                </a:cxn>
                <a:cxn ang="0">
                  <a:pos x="T2" y="T3"/>
                </a:cxn>
                <a:cxn ang="0">
                  <a:pos x="T4" y="T5"/>
                </a:cxn>
                <a:cxn ang="0">
                  <a:pos x="T6" y="T7"/>
                </a:cxn>
                <a:cxn ang="0">
                  <a:pos x="T8" y="T9"/>
                </a:cxn>
                <a:cxn ang="0">
                  <a:pos x="T10" y="T11"/>
                </a:cxn>
                <a:cxn ang="0">
                  <a:pos x="T12" y="T13"/>
                </a:cxn>
              </a:cxnLst>
              <a:rect l="0" t="0" r="r" b="b"/>
              <a:pathLst>
                <a:path w="738" h="567">
                  <a:moveTo>
                    <a:pt x="322" y="60"/>
                  </a:moveTo>
                  <a:cubicBezTo>
                    <a:pt x="396" y="8"/>
                    <a:pt x="492" y="0"/>
                    <a:pt x="573" y="40"/>
                  </a:cubicBezTo>
                  <a:cubicBezTo>
                    <a:pt x="672" y="89"/>
                    <a:pt x="738" y="180"/>
                    <a:pt x="738" y="283"/>
                  </a:cubicBezTo>
                  <a:cubicBezTo>
                    <a:pt x="738" y="387"/>
                    <a:pt x="672" y="478"/>
                    <a:pt x="573" y="527"/>
                  </a:cubicBezTo>
                  <a:cubicBezTo>
                    <a:pt x="492" y="567"/>
                    <a:pt x="396" y="559"/>
                    <a:pt x="322" y="507"/>
                  </a:cubicBezTo>
                  <a:cubicBezTo>
                    <a:pt x="0" y="283"/>
                    <a:pt x="0" y="283"/>
                    <a:pt x="0" y="283"/>
                  </a:cubicBezTo>
                  <a:lnTo>
                    <a:pt x="322" y="60"/>
                  </a:lnTo>
                  <a:close/>
                </a:path>
              </a:pathLst>
            </a:custGeom>
            <a:noFill/>
            <a:ln w="7938" cap="flat">
              <a:solidFill>
                <a:srgbClr val="EDEDEC"/>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4" name="Freeform 58"/>
            <p:cNvSpPr/>
            <p:nvPr/>
          </p:nvSpPr>
          <p:spPr bwMode="auto">
            <a:xfrm>
              <a:off x="3849" y="1194"/>
              <a:ext cx="3834" cy="2978"/>
            </a:xfrm>
            <a:custGeom>
              <a:avLst/>
              <a:gdLst>
                <a:gd name="T0" fmla="*/ 322 w 749"/>
                <a:gd name="T1" fmla="*/ 62 h 581"/>
                <a:gd name="T2" fmla="*/ 580 w 749"/>
                <a:gd name="T3" fmla="*/ 41 h 581"/>
                <a:gd name="T4" fmla="*/ 749 w 749"/>
                <a:gd name="T5" fmla="*/ 290 h 581"/>
                <a:gd name="T6" fmla="*/ 580 w 749"/>
                <a:gd name="T7" fmla="*/ 540 h 581"/>
                <a:gd name="T8" fmla="*/ 322 w 749"/>
                <a:gd name="T9" fmla="*/ 519 h 581"/>
                <a:gd name="T10" fmla="*/ 0 w 749"/>
                <a:gd name="T11" fmla="*/ 290 h 581"/>
                <a:gd name="T12" fmla="*/ 322 w 749"/>
                <a:gd name="T13" fmla="*/ 62 h 581"/>
              </a:gdLst>
              <a:ahLst/>
              <a:cxnLst>
                <a:cxn ang="0">
                  <a:pos x="T0" y="T1"/>
                </a:cxn>
                <a:cxn ang="0">
                  <a:pos x="T2" y="T3"/>
                </a:cxn>
                <a:cxn ang="0">
                  <a:pos x="T4" y="T5"/>
                </a:cxn>
                <a:cxn ang="0">
                  <a:pos x="T6" y="T7"/>
                </a:cxn>
                <a:cxn ang="0">
                  <a:pos x="T8" y="T9"/>
                </a:cxn>
                <a:cxn ang="0">
                  <a:pos x="T10" y="T11"/>
                </a:cxn>
                <a:cxn ang="0">
                  <a:pos x="T12" y="T13"/>
                </a:cxn>
              </a:cxnLst>
              <a:rect l="0" t="0" r="r" b="b"/>
              <a:pathLst>
                <a:path w="749" h="581">
                  <a:moveTo>
                    <a:pt x="322" y="62"/>
                  </a:moveTo>
                  <a:cubicBezTo>
                    <a:pt x="398" y="8"/>
                    <a:pt x="497" y="0"/>
                    <a:pt x="580" y="41"/>
                  </a:cubicBezTo>
                  <a:cubicBezTo>
                    <a:pt x="682" y="92"/>
                    <a:pt x="749" y="184"/>
                    <a:pt x="749" y="290"/>
                  </a:cubicBezTo>
                  <a:cubicBezTo>
                    <a:pt x="749" y="397"/>
                    <a:pt x="682" y="489"/>
                    <a:pt x="580" y="540"/>
                  </a:cubicBezTo>
                  <a:cubicBezTo>
                    <a:pt x="497" y="581"/>
                    <a:pt x="398" y="572"/>
                    <a:pt x="322" y="519"/>
                  </a:cubicBezTo>
                  <a:cubicBezTo>
                    <a:pt x="0" y="290"/>
                    <a:pt x="0" y="290"/>
                    <a:pt x="0" y="290"/>
                  </a:cubicBezTo>
                  <a:lnTo>
                    <a:pt x="322" y="62"/>
                  </a:lnTo>
                  <a:close/>
                </a:path>
              </a:pathLst>
            </a:custGeom>
            <a:noFill/>
            <a:ln w="7938" cap="flat">
              <a:solidFill>
                <a:srgbClr val="EFEFE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grpSp>
      <p:sp>
        <p:nvSpPr>
          <p:cNvPr id="9" name="矩形 8"/>
          <p:cNvSpPr/>
          <p:nvPr/>
        </p:nvSpPr>
        <p:spPr>
          <a:xfrm>
            <a:off x="622300" y="2542540"/>
            <a:ext cx="3863975" cy="230695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sng" strike="noStrike" kern="1200" cap="none" spc="0" normalizeH="0" baseline="0" noProof="0" dirty="0">
                <a:ln>
                  <a:noFill/>
                </a:ln>
                <a:solidFill>
                  <a:prstClr val="black">
                    <a:lumMod val="95000"/>
                    <a:lumOff val="5000"/>
                  </a:prstClr>
                </a:solidFill>
                <a:effectLst/>
                <a:uLnTx/>
                <a:uFillTx/>
                <a:latin typeface="Calibri Light" panose="020F0302020204030204"/>
                <a:cs typeface="+mn-cs"/>
              </a:rPr>
              <a:t>采用 LeNet-5作为原始模型生成变异体</a:t>
            </a:r>
            <a:r>
              <a:rPr kumimoji="0" lang="zh-CN" altLang="en-US" sz="1600" b="0" i="0" u="none" strike="noStrike" kern="1200" cap="none" spc="0" normalizeH="0" baseline="0" noProof="0" dirty="0">
                <a:ln>
                  <a:noFill/>
                </a:ln>
                <a:solidFill>
                  <a:prstClr val="black">
                    <a:lumMod val="95000"/>
                    <a:lumOff val="5000"/>
                  </a:prstClr>
                </a:solidFill>
                <a:effectLst/>
                <a:uLnTx/>
                <a:uFillTx/>
                <a:latin typeface="Calibri Light" panose="020F0302020204030204"/>
                <a:cs typeface="+mn-cs"/>
              </a:rPr>
              <a:t>：</a:t>
            </a:r>
            <a:endParaRPr kumimoji="0" lang="zh-CN" altLang="en-US" sz="1600" b="0" i="0" u="none" strike="noStrike" kern="1200" cap="none" spc="0" normalizeH="0" baseline="0" noProof="0" dirty="0">
              <a:ln>
                <a:noFill/>
              </a:ln>
              <a:solidFill>
                <a:prstClr val="black">
                  <a:lumMod val="95000"/>
                  <a:lumOff val="5000"/>
                </a:prstClr>
              </a:solidFill>
              <a:effectLst/>
              <a:uLnTx/>
              <a:uFillTx/>
              <a:latin typeface="Calibri Light" panose="020F0302020204030204"/>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noProof="0" dirty="0">
                <a:ln>
                  <a:noFill/>
                </a:ln>
                <a:solidFill>
                  <a:prstClr val="black">
                    <a:lumMod val="95000"/>
                    <a:lumOff val="5000"/>
                  </a:prstClr>
                </a:solidFill>
                <a:effectLst/>
                <a:uLnTx/>
                <a:uFillTx/>
                <a:latin typeface="Calibri Light" panose="020F0302020204030204"/>
                <a:sym typeface="+mn-ea"/>
              </a:rPr>
              <a:t> LeNet-5</a:t>
            </a:r>
            <a:r>
              <a:rPr kumimoji="0" lang="zh-CN" altLang="en-US" sz="1600" b="0" i="0" u="none" strike="noStrike" kern="1200" cap="none" spc="0" normalizeH="0" baseline="0" noProof="0" dirty="0">
                <a:ln>
                  <a:noFill/>
                </a:ln>
                <a:solidFill>
                  <a:prstClr val="black">
                    <a:lumMod val="95000"/>
                    <a:lumOff val="5000"/>
                  </a:prstClr>
                </a:solidFill>
                <a:effectLst/>
                <a:uLnTx/>
                <a:uFillTx/>
                <a:latin typeface="Calibri Light" panose="020F0302020204030204"/>
                <a:cs typeface="+mn-cs"/>
              </a:rPr>
              <a:t> 是一个专为手写数字识别而设计的最经典的卷积神经网络（</a:t>
            </a:r>
            <a:r>
              <a:rPr kumimoji="0" lang="en-US" altLang="zh-CN" sz="1600" b="0" i="0" u="none" strike="noStrike" kern="1200" cap="none" spc="0" normalizeH="0" baseline="0" noProof="0" dirty="0">
                <a:ln>
                  <a:noFill/>
                </a:ln>
                <a:solidFill>
                  <a:prstClr val="black">
                    <a:lumMod val="95000"/>
                    <a:lumOff val="5000"/>
                  </a:prstClr>
                </a:solidFill>
                <a:effectLst/>
                <a:uLnTx/>
                <a:uFillTx/>
                <a:latin typeface="Calibri Light" panose="020F0302020204030204"/>
                <a:cs typeface="+mn-cs"/>
              </a:rPr>
              <a:t>CNN</a:t>
            </a:r>
            <a:r>
              <a:rPr kumimoji="0" lang="zh-CN" altLang="en-US" sz="1600" b="0" i="0" u="none" strike="noStrike" kern="1200" cap="none" spc="0" normalizeH="0" baseline="0" noProof="0" dirty="0">
                <a:ln>
                  <a:noFill/>
                </a:ln>
                <a:solidFill>
                  <a:prstClr val="black">
                    <a:lumMod val="95000"/>
                    <a:lumOff val="5000"/>
                  </a:prstClr>
                </a:solidFill>
                <a:effectLst/>
                <a:uLnTx/>
                <a:uFillTx/>
                <a:latin typeface="Calibri Light" panose="020F0302020204030204"/>
                <a:cs typeface="+mn-cs"/>
              </a:rPr>
              <a:t>），被誉为早期卷积神经网络中最有代表性的实验系统之一。</a:t>
            </a:r>
            <a:endParaRPr kumimoji="0" lang="zh-CN" altLang="en-US" sz="1600" b="0" i="0" u="none" strike="noStrike" kern="1200" cap="none" spc="0" normalizeH="0" baseline="0" noProof="0" dirty="0">
              <a:ln>
                <a:noFill/>
              </a:ln>
              <a:solidFill>
                <a:prstClr val="black">
                  <a:lumMod val="95000"/>
                  <a:lumOff val="5000"/>
                </a:prstClr>
              </a:solidFill>
              <a:effectLst/>
              <a:uLnTx/>
              <a:uFillTx/>
              <a:latin typeface="Calibri Light" panose="020F0302020204030204"/>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prstClr val="black">
                    <a:lumMod val="95000"/>
                    <a:lumOff val="5000"/>
                  </a:prstClr>
                </a:solidFill>
                <a:effectLst/>
                <a:uLnTx/>
                <a:uFillTx/>
                <a:latin typeface="Calibri Light" panose="020F0302020204030204"/>
                <a:cs typeface="+mn-cs"/>
              </a:rPr>
              <a:t>【模型输入：32*32的手写字体图片，这些手写字体包含0~9数字，也就是相当于10个类别的图片</a:t>
            </a:r>
            <a:endParaRPr kumimoji="0" lang="zh-CN" altLang="en-US" sz="1600" b="0" i="0" u="none" strike="noStrike" kern="1200" cap="none" spc="0" normalizeH="0" baseline="0" noProof="0" dirty="0">
              <a:ln>
                <a:noFill/>
              </a:ln>
              <a:solidFill>
                <a:prstClr val="black">
                  <a:lumMod val="95000"/>
                  <a:lumOff val="5000"/>
                </a:prstClr>
              </a:solidFill>
              <a:effectLst/>
              <a:uLnTx/>
              <a:uFillTx/>
              <a:latin typeface="Calibri Light" panose="020F0302020204030204"/>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prstClr val="black">
                    <a:lumMod val="95000"/>
                    <a:lumOff val="5000"/>
                  </a:prstClr>
                </a:solidFill>
                <a:effectLst/>
                <a:uLnTx/>
                <a:uFillTx/>
                <a:latin typeface="Calibri Light" panose="020F0302020204030204"/>
                <a:cs typeface="+mn-cs"/>
              </a:rPr>
              <a:t>模型输出：分类结果，0~9之间的一个数】</a:t>
            </a:r>
            <a:endParaRPr kumimoji="0" lang="zh-CN" altLang="en-US" sz="1600" b="0" i="0" u="none" strike="noStrike" kern="1200" cap="none" spc="0" normalizeH="0" baseline="0" noProof="0" dirty="0">
              <a:ln>
                <a:noFill/>
              </a:ln>
              <a:solidFill>
                <a:prstClr val="black">
                  <a:lumMod val="95000"/>
                  <a:lumOff val="5000"/>
                </a:prstClr>
              </a:solidFill>
              <a:effectLst/>
              <a:uLnTx/>
              <a:uFillTx/>
              <a:latin typeface="Calibri Light" panose="020F0302020204030204"/>
              <a:cs typeface="+mn-cs"/>
            </a:endParaRPr>
          </a:p>
        </p:txBody>
      </p:sp>
      <p:sp>
        <p:nvSpPr>
          <p:cNvPr id="8" name="椭圆 7"/>
          <p:cNvSpPr/>
          <p:nvPr/>
        </p:nvSpPr>
        <p:spPr>
          <a:xfrm>
            <a:off x="5128620" y="2869951"/>
            <a:ext cx="1933786" cy="1933786"/>
          </a:xfrm>
          <a:prstGeom prst="ellipse">
            <a:avLst/>
          </a:prstGeom>
          <a:solidFill>
            <a:schemeClr val="bg1">
              <a:lumMod val="50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Light" panose="020F0302020204030204"/>
              <a:cs typeface="+mn-cs"/>
            </a:endParaRPr>
          </a:p>
        </p:txBody>
      </p:sp>
      <p:grpSp>
        <p:nvGrpSpPr>
          <p:cNvPr id="75" name="组合 74"/>
          <p:cNvGrpSpPr/>
          <p:nvPr/>
        </p:nvGrpSpPr>
        <p:grpSpPr>
          <a:xfrm>
            <a:off x="64293" y="254705"/>
            <a:ext cx="6207936" cy="990217"/>
            <a:chOff x="64293" y="254705"/>
            <a:chExt cx="6207936" cy="990217"/>
          </a:xfrm>
        </p:grpSpPr>
        <p:pic>
          <p:nvPicPr>
            <p:cNvPr id="76" name="图片 75"/>
            <p:cNvPicPr>
              <a:picLocks noChangeAspect="1"/>
            </p:cNvPicPr>
            <p:nvPr/>
          </p:nvPicPr>
          <p:blipFill>
            <a:blip r:embed="rId1"/>
            <a:stretch>
              <a:fillRect/>
            </a:stretch>
          </p:blipFill>
          <p:spPr>
            <a:xfrm>
              <a:off x="64293" y="254705"/>
              <a:ext cx="847725" cy="990217"/>
            </a:xfrm>
            <a:prstGeom prst="rect">
              <a:avLst/>
            </a:prstGeom>
          </p:spPr>
        </p:pic>
        <p:sp>
          <p:nvSpPr>
            <p:cNvPr id="77" name="AutoShape 28"/>
            <p:cNvSpPr>
              <a:spLocks noChangeAspect="1" noChangeArrowheads="1" noTextEdit="1"/>
            </p:cNvSpPr>
            <p:nvPr/>
          </p:nvSpPr>
          <p:spPr bwMode="auto">
            <a:xfrm>
              <a:off x="357188" y="500063"/>
              <a:ext cx="508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8" name="文本框 77"/>
            <p:cNvSpPr txBox="1"/>
            <p:nvPr/>
          </p:nvSpPr>
          <p:spPr>
            <a:xfrm>
              <a:off x="379405" y="549008"/>
              <a:ext cx="444352"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black"/>
                  </a:solidFill>
                  <a:effectLst/>
                  <a:uLnTx/>
                  <a:uFillTx/>
                  <a:latin typeface="Calibri" panose="020F0502020204030204"/>
                  <a:cs typeface="+mn-cs"/>
                </a:rPr>
                <a:t>01</a:t>
              </a:r>
              <a:endParaRPr kumimoji="0" lang="zh-CN" altLang="en-US" sz="2000" b="0" i="0" u="none" strike="noStrike" kern="1200" cap="none" spc="0" normalizeH="0" baseline="0" noProof="0" dirty="0">
                <a:ln>
                  <a:noFill/>
                </a:ln>
                <a:solidFill>
                  <a:prstClr val="black"/>
                </a:solidFill>
                <a:effectLst/>
                <a:uLnTx/>
                <a:uFillTx/>
                <a:latin typeface="Calibri" panose="020F0502020204030204"/>
                <a:cs typeface="+mn-cs"/>
              </a:endParaRPr>
            </a:p>
          </p:txBody>
        </p:sp>
        <p:sp>
          <p:nvSpPr>
            <p:cNvPr id="79" name="文本框 78"/>
            <p:cNvSpPr txBox="1"/>
            <p:nvPr/>
          </p:nvSpPr>
          <p:spPr>
            <a:xfrm>
              <a:off x="1006809" y="465389"/>
              <a:ext cx="5265420" cy="5835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noProof="0" dirty="0">
                  <a:ln>
                    <a:noFill/>
                  </a:ln>
                  <a:solidFill>
                    <a:prstClr val="black"/>
                  </a:solidFill>
                  <a:effectLst/>
                  <a:uLnTx/>
                  <a:uFillTx/>
                  <a:latin typeface="Calibri Light" panose="020F0302020204030204"/>
                  <a:sym typeface="+mn-ea"/>
                </a:rPr>
                <a:t>实验阶段</a:t>
              </a:r>
              <a:r>
                <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rPr>
                <a:t>原始模型（输入</a:t>
              </a:r>
              <a:r>
                <a:rPr kumimoji="0" lang="en-US" altLang="zh-CN" sz="3200" b="0" i="0" u="none" strike="noStrike" kern="1200" cap="none" spc="0" normalizeH="0" baseline="0" noProof="0" dirty="0">
                  <a:ln>
                    <a:noFill/>
                  </a:ln>
                  <a:solidFill>
                    <a:prstClr val="black"/>
                  </a:solidFill>
                  <a:effectLst/>
                  <a:uLnTx/>
                  <a:uFillTx/>
                  <a:latin typeface="Calibri Light" panose="020F0302020204030204"/>
                  <a:cs typeface="+mn-cs"/>
                </a:rPr>
                <a:t>1</a:t>
              </a:r>
              <a:r>
                <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rPr>
                <a:t>）</a:t>
              </a:r>
              <a:endPar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endParaRPr>
            </a:p>
          </p:txBody>
        </p:sp>
      </p:grpSp>
      <p:sp>
        <p:nvSpPr>
          <p:cNvPr id="3" name="矩形 2"/>
          <p:cNvSpPr/>
          <p:nvPr/>
        </p:nvSpPr>
        <p:spPr>
          <a:xfrm>
            <a:off x="7177937" y="2474328"/>
            <a:ext cx="4608724" cy="3291840"/>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u="sng" strike="noStrike" kern="1200" cap="none" spc="0" normalizeH="0" baseline="0" noProof="0" dirty="0">
                <a:ln>
                  <a:noFill/>
                </a:ln>
                <a:solidFill>
                  <a:prstClr val="black">
                    <a:lumMod val="95000"/>
                    <a:lumOff val="5000"/>
                  </a:prstClr>
                </a:solidFill>
                <a:effectLst/>
                <a:uLnTx/>
                <a:uFillTx/>
                <a:latin typeface="Calibri Light" panose="020F0302020204030204"/>
                <a:cs typeface="+mn-cs"/>
              </a:rPr>
              <a:t> 采用LSTM</a:t>
            </a:r>
            <a:r>
              <a:rPr kumimoji="0" lang="zh-CN" altLang="en-US" sz="1600" b="0" u="sng" strike="noStrike" kern="1200" cap="none" spc="0" normalizeH="0" baseline="0" noProof="0" dirty="0">
                <a:ln>
                  <a:noFill/>
                </a:ln>
                <a:solidFill>
                  <a:prstClr val="black">
                    <a:lumMod val="95000"/>
                    <a:lumOff val="5000"/>
                  </a:prstClr>
                </a:solidFill>
                <a:effectLst/>
                <a:uLnTx/>
                <a:uFillTx/>
                <a:latin typeface="Calibri Light" panose="020F0302020204030204"/>
                <a:cs typeface="+mn-cs"/>
              </a:rPr>
              <a:t>和GRU作为原始模型生成</a:t>
            </a:r>
            <a:r>
              <a:rPr kumimoji="0" lang="zh-CN" altLang="en-US" sz="1600" b="0" u="sng" strike="noStrike" kern="1200" cap="none" spc="0" normalizeH="0" baseline="0" noProof="0" dirty="0">
                <a:ln>
                  <a:noFill/>
                </a:ln>
                <a:solidFill>
                  <a:prstClr val="black">
                    <a:lumMod val="95000"/>
                    <a:lumOff val="5000"/>
                  </a:prstClr>
                </a:solidFill>
                <a:effectLst/>
                <a:uLnTx/>
                <a:uFillTx/>
                <a:latin typeface="Calibri Light" panose="020F0302020204030204"/>
                <a:cs typeface="+mn-cs"/>
              </a:rPr>
              <a:t>变异体：</a:t>
            </a:r>
            <a:endParaRPr kumimoji="0" lang="zh-CN" altLang="en-US" sz="1600" b="0" u="sng" strike="noStrike" kern="1200" cap="none" spc="0" normalizeH="0" baseline="0" noProof="0" dirty="0">
              <a:ln>
                <a:noFill/>
              </a:ln>
              <a:solidFill>
                <a:prstClr val="black">
                  <a:lumMod val="95000"/>
                  <a:lumOff val="5000"/>
                </a:prstClr>
              </a:solidFill>
              <a:effectLst/>
              <a:uLnTx/>
              <a:uFillTx/>
              <a:latin typeface="Calibri Light" panose="020F0302020204030204"/>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strike="noStrike" kern="1200" cap="none" spc="0" normalizeH="0" baseline="0" noProof="0" dirty="0">
                <a:ln>
                  <a:noFill/>
                </a:ln>
                <a:solidFill>
                  <a:prstClr val="black">
                    <a:lumMod val="95000"/>
                    <a:lumOff val="5000"/>
                  </a:prstClr>
                </a:solidFill>
                <a:effectLst/>
                <a:uLnTx/>
                <a:uFillTx/>
                <a:latin typeface="Calibri Light" panose="020F0302020204030204"/>
                <a:cs typeface="+mn-cs"/>
              </a:rPr>
              <a:t>LSTM（Long Short-Term Memory）也称长短时记忆结构, 它是传统RNN的变体, 与经典RNN相比能够有效捕捉长序列之间的语义关联, 缓解梯度消失或爆炸现象. 同时LSTM的结构更复杂, 它的核心结构可以分为四个部分去解析:遗忘门、输入门、输出门、</a:t>
            </a:r>
            <a:r>
              <a:rPr kumimoji="0" lang="zh-CN" altLang="en-US" sz="1600" b="0" strike="noStrike" kern="1200" cap="none" spc="0" normalizeH="0" baseline="0" noProof="0" dirty="0">
                <a:ln>
                  <a:noFill/>
                </a:ln>
                <a:solidFill>
                  <a:prstClr val="black">
                    <a:lumMod val="95000"/>
                    <a:lumOff val="5000"/>
                  </a:prstClr>
                </a:solidFill>
                <a:effectLst/>
                <a:uLnTx/>
                <a:uFillTx/>
                <a:latin typeface="Calibri Light" panose="020F0302020204030204"/>
                <a:cs typeface="+mn-cs"/>
              </a:rPr>
              <a:t>存储单元。</a:t>
            </a:r>
            <a:endParaRPr kumimoji="0" lang="zh-CN" altLang="en-US" sz="1600" b="0" strike="noStrike" kern="1200" cap="none" spc="0" normalizeH="0" baseline="0" noProof="0" dirty="0">
              <a:ln>
                <a:noFill/>
              </a:ln>
              <a:solidFill>
                <a:prstClr val="black">
                  <a:lumMod val="95000"/>
                  <a:lumOff val="5000"/>
                </a:prstClr>
              </a:solidFill>
              <a:effectLst/>
              <a:uLnTx/>
              <a:uFillTx/>
              <a:latin typeface="Calibri Light" panose="020F0302020204030204"/>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strike="noStrike" kern="1200" cap="none" spc="0" normalizeH="0" baseline="0" noProof="0" dirty="0">
                <a:ln>
                  <a:noFill/>
                </a:ln>
                <a:solidFill>
                  <a:prstClr val="black">
                    <a:lumMod val="95000"/>
                    <a:lumOff val="5000"/>
                  </a:prstClr>
                </a:solidFill>
                <a:effectLst/>
                <a:uLnTx/>
                <a:uFillTx/>
                <a:latin typeface="Calibri Light" panose="020F0302020204030204"/>
                <a:cs typeface="+mn-cs"/>
              </a:rPr>
              <a:t>GRU（Gated Recurrent Unit）也称门控循环单元结构, 它也是传统RNN的变体, 同LSTM一样能够有效捕捉长序列之间的语义关联, 缓解梯度消失或爆炸现象. 同时它的结构和计算要比LSTM更简单, 它的核心结构可以分为三个部分去解析:更新门、重置门、</a:t>
            </a:r>
            <a:r>
              <a:rPr kumimoji="0" lang="zh-CN" altLang="en-US" sz="1600" b="0" strike="noStrike" kern="1200" cap="none" spc="0" normalizeH="0" baseline="0" noProof="0" dirty="0">
                <a:ln>
                  <a:noFill/>
                </a:ln>
                <a:solidFill>
                  <a:prstClr val="black">
                    <a:lumMod val="95000"/>
                    <a:lumOff val="5000"/>
                  </a:prstClr>
                </a:solidFill>
                <a:effectLst/>
                <a:uLnTx/>
                <a:uFillTx/>
                <a:latin typeface="Calibri Light" panose="020F0302020204030204"/>
                <a:cs typeface="+mn-cs"/>
              </a:rPr>
              <a:t>存储单元。</a:t>
            </a:r>
            <a:endParaRPr kumimoji="0" lang="zh-CN" altLang="en-US" sz="1600" b="0" strike="noStrike" kern="1200" cap="none" spc="0" normalizeH="0" baseline="0" noProof="0" dirty="0">
              <a:ln>
                <a:noFill/>
              </a:ln>
              <a:solidFill>
                <a:prstClr val="black">
                  <a:lumMod val="95000"/>
                  <a:lumOff val="5000"/>
                </a:prstClr>
              </a:solidFill>
              <a:effectLst/>
              <a:uLnTx/>
              <a:uFillTx/>
              <a:latin typeface="Calibri Light" panose="020F0302020204030204"/>
              <a:cs typeface="+mn-cs"/>
            </a:endParaRPr>
          </a:p>
        </p:txBody>
      </p:sp>
      <p:sp>
        <p:nvSpPr>
          <p:cNvPr id="4" name="矩形 3"/>
          <p:cNvSpPr/>
          <p:nvPr/>
        </p:nvSpPr>
        <p:spPr>
          <a:xfrm>
            <a:off x="525042" y="1675498"/>
            <a:ext cx="4608724" cy="460375"/>
          </a:xfrm>
          <a:prstGeom prst="rect">
            <a:avLst/>
          </a:prstGeom>
        </p:spPr>
        <p:txBody>
          <a:bodyPr wrap="square">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prstClr val="black">
                    <a:lumMod val="95000"/>
                    <a:lumOff val="5000"/>
                  </a:prstClr>
                </a:solidFill>
                <a:effectLst/>
                <a:uLnTx/>
                <a:uFillTx/>
                <a:latin typeface="Calibri Light" panose="020F0302020204030204"/>
                <a:cs typeface="+mn-cs"/>
              </a:rPr>
              <a:t>针对整个输入级别（</a:t>
            </a:r>
            <a:r>
              <a:rPr kumimoji="0" lang="en-US" altLang="zh-CN" sz="2400" b="0" i="0" u="none" strike="noStrike" kern="1200" cap="none" spc="0" normalizeH="0" baseline="0" noProof="0" dirty="0">
                <a:ln>
                  <a:noFill/>
                </a:ln>
                <a:solidFill>
                  <a:prstClr val="black">
                    <a:lumMod val="95000"/>
                    <a:lumOff val="5000"/>
                  </a:prstClr>
                </a:solidFill>
                <a:effectLst/>
                <a:uLnTx/>
                <a:uFillTx/>
                <a:latin typeface="Calibri Light" panose="020F0302020204030204"/>
                <a:cs typeface="+mn-cs"/>
              </a:rPr>
              <a:t>FNN</a:t>
            </a:r>
            <a:r>
              <a:rPr kumimoji="0" lang="zh-CN" altLang="en-US" sz="2400" b="0" i="0" u="none" strike="noStrike" kern="1200" cap="none" spc="0" normalizeH="0" baseline="0" noProof="0" dirty="0">
                <a:ln>
                  <a:noFill/>
                </a:ln>
                <a:solidFill>
                  <a:prstClr val="black">
                    <a:lumMod val="95000"/>
                    <a:lumOff val="5000"/>
                  </a:prstClr>
                </a:solidFill>
                <a:effectLst/>
                <a:uLnTx/>
                <a:uFillTx/>
                <a:latin typeface="Calibri Light" panose="020F0302020204030204"/>
                <a:cs typeface="+mn-cs"/>
              </a:rPr>
              <a:t>）</a:t>
            </a:r>
            <a:endParaRPr kumimoji="0" lang="zh-CN" altLang="en-US" sz="2400" b="0" i="0" u="none" strike="noStrike" kern="1200" cap="none" spc="0" normalizeH="0" baseline="0" noProof="0" dirty="0">
              <a:ln>
                <a:noFill/>
              </a:ln>
              <a:solidFill>
                <a:prstClr val="black">
                  <a:lumMod val="95000"/>
                  <a:lumOff val="5000"/>
                </a:prstClr>
              </a:solidFill>
              <a:effectLst/>
              <a:uLnTx/>
              <a:uFillTx/>
              <a:latin typeface="Calibri Light" panose="020F0302020204030204"/>
              <a:cs typeface="+mn-cs"/>
            </a:endParaRPr>
          </a:p>
        </p:txBody>
      </p:sp>
      <p:sp>
        <p:nvSpPr>
          <p:cNvPr id="5" name="矩形 4"/>
          <p:cNvSpPr/>
          <p:nvPr/>
        </p:nvSpPr>
        <p:spPr>
          <a:xfrm>
            <a:off x="7089037" y="1671688"/>
            <a:ext cx="4608724" cy="460375"/>
          </a:xfrm>
          <a:prstGeom prst="rect">
            <a:avLst/>
          </a:prstGeom>
        </p:spPr>
        <p:txBody>
          <a:bodyPr wrap="square">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prstClr val="black">
                    <a:lumMod val="95000"/>
                    <a:lumOff val="5000"/>
                  </a:prstClr>
                </a:solidFill>
                <a:effectLst/>
                <a:uLnTx/>
                <a:uFillTx/>
                <a:latin typeface="Calibri Light" panose="020F0302020204030204"/>
                <a:cs typeface="+mn-cs"/>
              </a:rPr>
              <a:t>针对段级别（</a:t>
            </a:r>
            <a:r>
              <a:rPr kumimoji="0" lang="en-US" altLang="zh-CN" sz="2400" b="0" i="0" u="none" strike="noStrike" kern="1200" cap="none" spc="0" normalizeH="0" baseline="0" noProof="0" dirty="0">
                <a:ln>
                  <a:noFill/>
                </a:ln>
                <a:solidFill>
                  <a:prstClr val="black">
                    <a:lumMod val="95000"/>
                    <a:lumOff val="5000"/>
                  </a:prstClr>
                </a:solidFill>
                <a:effectLst/>
                <a:uLnTx/>
                <a:uFillTx/>
                <a:latin typeface="Calibri Light" panose="020F0302020204030204"/>
                <a:cs typeface="+mn-cs"/>
              </a:rPr>
              <a:t>RNN</a:t>
            </a:r>
            <a:r>
              <a:rPr kumimoji="0" lang="zh-CN" altLang="en-US" sz="2400" b="0" i="0" u="none" strike="noStrike" kern="1200" cap="none" spc="0" normalizeH="0" baseline="0" noProof="0" dirty="0">
                <a:ln>
                  <a:noFill/>
                </a:ln>
                <a:solidFill>
                  <a:prstClr val="black">
                    <a:lumMod val="95000"/>
                    <a:lumOff val="5000"/>
                  </a:prstClr>
                </a:solidFill>
                <a:effectLst/>
                <a:uLnTx/>
                <a:uFillTx/>
                <a:latin typeface="Calibri Light" panose="020F0302020204030204"/>
                <a:cs typeface="+mn-cs"/>
              </a:rPr>
              <a:t>）</a:t>
            </a:r>
            <a:endParaRPr kumimoji="0" lang="zh-CN" altLang="en-US" sz="2400" b="0" i="0" u="none" strike="noStrike" kern="1200" cap="none" spc="0" normalizeH="0" baseline="0" noProof="0" dirty="0">
              <a:ln>
                <a:noFill/>
              </a:ln>
              <a:solidFill>
                <a:prstClr val="black">
                  <a:lumMod val="95000"/>
                  <a:lumOff val="5000"/>
                </a:prstClr>
              </a:solidFill>
              <a:effectLst/>
              <a:uLnTx/>
              <a:uFillTx/>
              <a:latin typeface="Calibri Light" panose="020F0302020204030204"/>
              <a:cs typeface="+mn-cs"/>
            </a:endParaRPr>
          </a:p>
        </p:txBody>
      </p:sp>
    </p:spTree>
  </p:cSld>
  <p:clrMapOvr>
    <a:masterClrMapping/>
  </p:clrMapOvr>
  <p:transition spd="slow">
    <p:push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0000">
                                      <p:stCondLst>
                                        <p:cond delay="0"/>
                                      </p:stCondLst>
                                      <p:childTnLst>
                                        <p:set>
                                          <p:cBhvr>
                                            <p:cTn id="6" dur="1" fill="hold">
                                              <p:stCondLst>
                                                <p:cond delay="0"/>
                                              </p:stCondLst>
                                            </p:cTn>
                                            <p:tgtEl>
                                              <p:spTgt spid="75"/>
                                            </p:tgtEl>
                                            <p:attrNameLst>
                                              <p:attrName>style.visibility</p:attrName>
                                            </p:attrNameLst>
                                          </p:cBhvr>
                                          <p:to>
                                            <p:strVal val="visible"/>
                                          </p:to>
                                        </p:set>
                                        <p:anim calcmode="lin" valueType="num" p14:bounceEnd="40000">
                                          <p:cBhvr additive="base">
                                            <p:cTn id="7" dur="500" fill="hold"/>
                                            <p:tgtEl>
                                              <p:spTgt spid="75"/>
                                            </p:tgtEl>
                                            <p:attrNameLst>
                                              <p:attrName>ppt_x</p:attrName>
                                            </p:attrNameLst>
                                          </p:cBhvr>
                                          <p:tavLst>
                                            <p:tav tm="0">
                                              <p:val>
                                                <p:strVal val="0-#ppt_w/2"/>
                                              </p:val>
                                            </p:tav>
                                            <p:tav tm="100000">
                                              <p:val>
                                                <p:strVal val="#ppt_x"/>
                                              </p:val>
                                            </p:tav>
                                          </p:tavLst>
                                        </p:anim>
                                        <p:anim calcmode="lin" valueType="num" p14:bounceEnd="40000">
                                          <p:cBhvr additive="base">
                                            <p:cTn id="8" dur="500" fill="hold"/>
                                            <p:tgtEl>
                                              <p:spTgt spid="75"/>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500"/>
                                      </p:stCondLst>
                                      <p:childTnLst>
                                        <p:set>
                                          <p:cBhvr>
                                            <p:cTn id="10" dur="2000" fill="hold">
                                              <p:stCondLst>
                                                <p:cond delay="0"/>
                                              </p:stCondLst>
                                            </p:cTn>
                                            <p:tgtEl>
                                              <p:spTgt spid="3"/>
                                            </p:tgtEl>
                                            <p:attrNameLst>
                                              <p:attrName>style.visibility</p:attrName>
                                            </p:attrNameLst>
                                          </p:cBhvr>
                                          <p:to>
                                            <p:strVal val="visible"/>
                                          </p:to>
                                        </p:set>
                                        <p:animEffect transition="in" filter="wipe(up)">
                                          <p:cBhvr>
                                            <p:cTn id="11" dur="2000"/>
                                            <p:tgtEl>
                                              <p:spTgt spid="3"/>
                                            </p:tgtEl>
                                          </p:cBhvr>
                                        </p:animEffect>
                                      </p:childTnLst>
                                    </p:cTn>
                                  </p:par>
                                  <p:par>
                                    <p:cTn id="12" presetID="10" presetClass="entr" presetSubtype="0" fill="hold" grpId="0" nodeType="withEffect">
                                      <p:stCondLst>
                                        <p:cond delay="10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16" presetClass="entr" presetSubtype="37" fill="hold" nodeType="withEffect">
                                      <p:stCondLst>
                                        <p:cond delay="1500"/>
                                      </p:stCondLst>
                                      <p:childTnLst>
                                        <p:set>
                                          <p:cBhvr>
                                            <p:cTn id="16" dur="1" fill="hold">
                                              <p:stCondLst>
                                                <p:cond delay="0"/>
                                              </p:stCondLst>
                                            </p:cTn>
                                            <p:tgtEl>
                                              <p:spTgt spid="19"/>
                                            </p:tgtEl>
                                            <p:attrNameLst>
                                              <p:attrName>style.visibility</p:attrName>
                                            </p:attrNameLst>
                                          </p:cBhvr>
                                          <p:to>
                                            <p:strVal val="visible"/>
                                          </p:to>
                                        </p:set>
                                        <p:animEffect transition="in" filter="barn(outVertical)">
                                          <p:cBhvr>
                                            <p:cTn id="17" dur="500"/>
                                            <p:tgtEl>
                                              <p:spTgt spid="19"/>
                                            </p:tgtEl>
                                          </p:cBhvr>
                                        </p:animEffect>
                                      </p:childTnLst>
                                    </p:cTn>
                                  </p:par>
                                  <p:par>
                                    <p:cTn id="18" presetID="22" presetClass="entr" presetSubtype="1" fill="hold" grpId="0" nodeType="withEffect">
                                      <p:stCondLst>
                                        <p:cond delay="0"/>
                                      </p:stCondLst>
                                      <p:childTnLst>
                                        <p:set>
                                          <p:cBhvr>
                                            <p:cTn id="19" dur="2000" fill="hold">
                                              <p:stCondLst>
                                                <p:cond delay="0"/>
                                              </p:stCondLst>
                                            </p:cTn>
                                            <p:tgtEl>
                                              <p:spTgt spid="5"/>
                                            </p:tgtEl>
                                            <p:attrNameLst>
                                              <p:attrName>style.visibility</p:attrName>
                                            </p:attrNameLst>
                                          </p:cBhvr>
                                          <p:to>
                                            <p:strVal val="visible"/>
                                          </p:to>
                                        </p:set>
                                        <p:animEffect transition="in" filter="wipe(up)">
                                          <p:cBhvr>
                                            <p:cTn id="20" dur="2000"/>
                                            <p:tgtEl>
                                              <p:spTgt spid="5"/>
                                            </p:tgtEl>
                                          </p:cBhvr>
                                        </p:animEffect>
                                      </p:childTnLst>
                                    </p:cTn>
                                  </p:par>
                                  <p:par>
                                    <p:cTn id="21" presetID="22" presetClass="entr" presetSubtype="1" fill="hold" grpId="0" nodeType="withEffect">
                                      <p:stCondLst>
                                        <p:cond delay="0"/>
                                      </p:stCondLst>
                                      <p:childTnLst>
                                        <p:set>
                                          <p:cBhvr>
                                            <p:cTn id="22" dur="2000" fill="hold">
                                              <p:stCondLst>
                                                <p:cond delay="0"/>
                                              </p:stCondLst>
                                            </p:cTn>
                                            <p:tgtEl>
                                              <p:spTgt spid="4"/>
                                            </p:tgtEl>
                                            <p:attrNameLst>
                                              <p:attrName>style.visibility</p:attrName>
                                            </p:attrNameLst>
                                          </p:cBhvr>
                                          <p:to>
                                            <p:strVal val="visible"/>
                                          </p:to>
                                        </p:set>
                                        <p:animEffect transition="in" filter="wipe(up)">
                                          <p:cBhvr>
                                            <p:cTn id="23" dur="2000"/>
                                            <p:tgtEl>
                                              <p:spTgt spid="4"/>
                                            </p:tgtEl>
                                          </p:cBhvr>
                                        </p:animEffect>
                                      </p:childTnLst>
                                    </p:cTn>
                                  </p:par>
                                  <p:par>
                                    <p:cTn id="24" presetID="22" presetClass="entr" presetSubtype="1" fill="hold" grpId="0" nodeType="withEffect">
                                      <p:stCondLst>
                                        <p:cond delay="0"/>
                                      </p:stCondLst>
                                      <p:childTnLst>
                                        <p:set>
                                          <p:cBhvr>
                                            <p:cTn id="25" dur="2000" fill="hold">
                                              <p:stCondLst>
                                                <p:cond delay="0"/>
                                              </p:stCondLst>
                                            </p:cTn>
                                            <p:tgtEl>
                                              <p:spTgt spid="9"/>
                                            </p:tgtEl>
                                            <p:attrNameLst>
                                              <p:attrName>style.visibility</p:attrName>
                                            </p:attrNameLst>
                                          </p:cBhvr>
                                          <p:to>
                                            <p:strVal val="visible"/>
                                          </p:to>
                                        </p:set>
                                        <p:animEffect transition="in" filter="wipe(up)">
                                          <p:cBhvr>
                                            <p:cTn id="26"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3" grpId="0"/>
          <p:bldP spid="3" grpId="1"/>
          <p:bldP spid="5" grpId="0"/>
          <p:bldP spid="4" grpId="0"/>
          <p:bldP spid="5" grpId="1"/>
          <p:bldP spid="4" grpId="1"/>
          <p:bldP spid="9" grpId="0"/>
          <p:bldP spid="9"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75"/>
                                            </p:tgtEl>
                                            <p:attrNameLst>
                                              <p:attrName>style.visibility</p:attrName>
                                            </p:attrNameLst>
                                          </p:cBhvr>
                                          <p:to>
                                            <p:strVal val="visible"/>
                                          </p:to>
                                        </p:set>
                                        <p:anim calcmode="lin" valueType="num">
                                          <p:cBhvr additive="base">
                                            <p:cTn id="7" dur="500" fill="hold"/>
                                            <p:tgtEl>
                                              <p:spTgt spid="75"/>
                                            </p:tgtEl>
                                            <p:attrNameLst>
                                              <p:attrName>ppt_x</p:attrName>
                                            </p:attrNameLst>
                                          </p:cBhvr>
                                          <p:tavLst>
                                            <p:tav tm="0">
                                              <p:val>
                                                <p:strVal val="0-#ppt_w/2"/>
                                              </p:val>
                                            </p:tav>
                                            <p:tav tm="100000">
                                              <p:val>
                                                <p:strVal val="#ppt_x"/>
                                              </p:val>
                                            </p:tav>
                                          </p:tavLst>
                                        </p:anim>
                                        <p:anim calcmode="lin" valueType="num">
                                          <p:cBhvr additive="base">
                                            <p:cTn id="8" dur="500" fill="hold"/>
                                            <p:tgtEl>
                                              <p:spTgt spid="75"/>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500"/>
                                      </p:stCondLst>
                                      <p:childTnLst>
                                        <p:set>
                                          <p:cBhvr>
                                            <p:cTn id="10" dur="2000" fill="hold">
                                              <p:stCondLst>
                                                <p:cond delay="0"/>
                                              </p:stCondLst>
                                            </p:cTn>
                                            <p:tgtEl>
                                              <p:spTgt spid="3"/>
                                            </p:tgtEl>
                                            <p:attrNameLst>
                                              <p:attrName>style.visibility</p:attrName>
                                            </p:attrNameLst>
                                          </p:cBhvr>
                                          <p:to>
                                            <p:strVal val="visible"/>
                                          </p:to>
                                        </p:set>
                                        <p:animEffect transition="in" filter="wipe(up)">
                                          <p:cBhvr>
                                            <p:cTn id="11" dur="2000"/>
                                            <p:tgtEl>
                                              <p:spTgt spid="3"/>
                                            </p:tgtEl>
                                          </p:cBhvr>
                                        </p:animEffect>
                                      </p:childTnLst>
                                    </p:cTn>
                                  </p:par>
                                  <p:par>
                                    <p:cTn id="12" presetID="10" presetClass="entr" presetSubtype="0" fill="hold" grpId="0" nodeType="withEffect">
                                      <p:stCondLst>
                                        <p:cond delay="10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16" presetClass="entr" presetSubtype="37" fill="hold" nodeType="withEffect">
                                      <p:stCondLst>
                                        <p:cond delay="1500"/>
                                      </p:stCondLst>
                                      <p:childTnLst>
                                        <p:set>
                                          <p:cBhvr>
                                            <p:cTn id="16" dur="1" fill="hold">
                                              <p:stCondLst>
                                                <p:cond delay="0"/>
                                              </p:stCondLst>
                                            </p:cTn>
                                            <p:tgtEl>
                                              <p:spTgt spid="19"/>
                                            </p:tgtEl>
                                            <p:attrNameLst>
                                              <p:attrName>style.visibility</p:attrName>
                                            </p:attrNameLst>
                                          </p:cBhvr>
                                          <p:to>
                                            <p:strVal val="visible"/>
                                          </p:to>
                                        </p:set>
                                        <p:animEffect transition="in" filter="barn(outVertical)">
                                          <p:cBhvr>
                                            <p:cTn id="17" dur="500"/>
                                            <p:tgtEl>
                                              <p:spTgt spid="19"/>
                                            </p:tgtEl>
                                          </p:cBhvr>
                                        </p:animEffect>
                                      </p:childTnLst>
                                    </p:cTn>
                                  </p:par>
                                  <p:par>
                                    <p:cTn id="18" presetID="22" presetClass="entr" presetSubtype="1" fill="hold" grpId="0" nodeType="withEffect">
                                      <p:stCondLst>
                                        <p:cond delay="0"/>
                                      </p:stCondLst>
                                      <p:childTnLst>
                                        <p:set>
                                          <p:cBhvr>
                                            <p:cTn id="19" dur="2000" fill="hold">
                                              <p:stCondLst>
                                                <p:cond delay="0"/>
                                              </p:stCondLst>
                                            </p:cTn>
                                            <p:tgtEl>
                                              <p:spTgt spid="5"/>
                                            </p:tgtEl>
                                            <p:attrNameLst>
                                              <p:attrName>style.visibility</p:attrName>
                                            </p:attrNameLst>
                                          </p:cBhvr>
                                          <p:to>
                                            <p:strVal val="visible"/>
                                          </p:to>
                                        </p:set>
                                        <p:animEffect transition="in" filter="wipe(up)">
                                          <p:cBhvr>
                                            <p:cTn id="20" dur="2000"/>
                                            <p:tgtEl>
                                              <p:spTgt spid="5"/>
                                            </p:tgtEl>
                                          </p:cBhvr>
                                        </p:animEffect>
                                      </p:childTnLst>
                                    </p:cTn>
                                  </p:par>
                                  <p:par>
                                    <p:cTn id="21" presetID="22" presetClass="entr" presetSubtype="1" fill="hold" grpId="0" nodeType="withEffect">
                                      <p:stCondLst>
                                        <p:cond delay="0"/>
                                      </p:stCondLst>
                                      <p:childTnLst>
                                        <p:set>
                                          <p:cBhvr>
                                            <p:cTn id="22" dur="2000" fill="hold">
                                              <p:stCondLst>
                                                <p:cond delay="0"/>
                                              </p:stCondLst>
                                            </p:cTn>
                                            <p:tgtEl>
                                              <p:spTgt spid="4"/>
                                            </p:tgtEl>
                                            <p:attrNameLst>
                                              <p:attrName>style.visibility</p:attrName>
                                            </p:attrNameLst>
                                          </p:cBhvr>
                                          <p:to>
                                            <p:strVal val="visible"/>
                                          </p:to>
                                        </p:set>
                                        <p:animEffect transition="in" filter="wipe(up)">
                                          <p:cBhvr>
                                            <p:cTn id="23" dur="2000"/>
                                            <p:tgtEl>
                                              <p:spTgt spid="4"/>
                                            </p:tgtEl>
                                          </p:cBhvr>
                                        </p:animEffect>
                                      </p:childTnLst>
                                    </p:cTn>
                                  </p:par>
                                  <p:par>
                                    <p:cTn id="24" presetID="22" presetClass="entr" presetSubtype="1" fill="hold" grpId="0" nodeType="withEffect">
                                      <p:stCondLst>
                                        <p:cond delay="0"/>
                                      </p:stCondLst>
                                      <p:childTnLst>
                                        <p:set>
                                          <p:cBhvr>
                                            <p:cTn id="25" dur="2000" fill="hold">
                                              <p:stCondLst>
                                                <p:cond delay="0"/>
                                              </p:stCondLst>
                                            </p:cTn>
                                            <p:tgtEl>
                                              <p:spTgt spid="9"/>
                                            </p:tgtEl>
                                            <p:attrNameLst>
                                              <p:attrName>style.visibility</p:attrName>
                                            </p:attrNameLst>
                                          </p:cBhvr>
                                          <p:to>
                                            <p:strVal val="visible"/>
                                          </p:to>
                                        </p:set>
                                        <p:animEffect transition="in" filter="wipe(up)">
                                          <p:cBhvr>
                                            <p:cTn id="26"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3" grpId="0"/>
          <p:bldP spid="3" grpId="1"/>
          <p:bldP spid="5" grpId="0"/>
          <p:bldP spid="4" grpId="0"/>
          <p:bldP spid="5" grpId="1"/>
          <p:bldP spid="4" grpId="1"/>
          <p:bldP spid="9" grpId="0"/>
          <p:bldP spid="9" grpId="1"/>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Freeform 41"/>
          <p:cNvSpPr/>
          <p:nvPr/>
        </p:nvSpPr>
        <p:spPr bwMode="auto">
          <a:xfrm>
            <a:off x="1504950" y="3176"/>
            <a:ext cx="3430588" cy="6851650"/>
          </a:xfrm>
          <a:custGeom>
            <a:avLst/>
            <a:gdLst>
              <a:gd name="T0" fmla="*/ 0 w 418"/>
              <a:gd name="T1" fmla="*/ 0 h 836"/>
              <a:gd name="T2" fmla="*/ 418 w 418"/>
              <a:gd name="T3" fmla="*/ 418 h 836"/>
              <a:gd name="T4" fmla="*/ 0 w 418"/>
              <a:gd name="T5" fmla="*/ 836 h 836"/>
            </a:gdLst>
            <a:ahLst/>
            <a:cxnLst>
              <a:cxn ang="0">
                <a:pos x="T0" y="T1"/>
              </a:cxn>
              <a:cxn ang="0">
                <a:pos x="T2" y="T3"/>
              </a:cxn>
              <a:cxn ang="0">
                <a:pos x="T4" y="T5"/>
              </a:cxn>
            </a:cxnLst>
            <a:rect l="0" t="0" r="r" b="b"/>
            <a:pathLst>
              <a:path w="418" h="836">
                <a:moveTo>
                  <a:pt x="0" y="0"/>
                </a:moveTo>
                <a:cubicBezTo>
                  <a:pt x="231" y="0"/>
                  <a:pt x="418" y="187"/>
                  <a:pt x="418" y="418"/>
                </a:cubicBezTo>
                <a:cubicBezTo>
                  <a:pt x="418" y="649"/>
                  <a:pt x="231" y="836"/>
                  <a:pt x="0" y="836"/>
                </a:cubicBezTo>
              </a:path>
            </a:pathLst>
          </a:custGeom>
          <a:noFill/>
          <a:ln w="7938" cap="flat">
            <a:solidFill>
              <a:srgbClr val="AAAAAA"/>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49" name="Freeform 42"/>
          <p:cNvSpPr/>
          <p:nvPr/>
        </p:nvSpPr>
        <p:spPr bwMode="auto">
          <a:xfrm>
            <a:off x="1792288" y="3176"/>
            <a:ext cx="3216275" cy="6851650"/>
          </a:xfrm>
          <a:custGeom>
            <a:avLst/>
            <a:gdLst>
              <a:gd name="T0" fmla="*/ 0 w 392"/>
              <a:gd name="T1" fmla="*/ 0 h 836"/>
              <a:gd name="T2" fmla="*/ 392 w 392"/>
              <a:gd name="T3" fmla="*/ 418 h 836"/>
              <a:gd name="T4" fmla="*/ 0 w 392"/>
              <a:gd name="T5" fmla="*/ 836 h 836"/>
            </a:gdLst>
            <a:ahLst/>
            <a:cxnLst>
              <a:cxn ang="0">
                <a:pos x="T0" y="T1"/>
              </a:cxn>
              <a:cxn ang="0">
                <a:pos x="T2" y="T3"/>
              </a:cxn>
              <a:cxn ang="0">
                <a:pos x="T4" y="T5"/>
              </a:cxn>
            </a:cxnLst>
            <a:rect l="0" t="0" r="r" b="b"/>
            <a:pathLst>
              <a:path w="392" h="836">
                <a:moveTo>
                  <a:pt x="0" y="0"/>
                </a:moveTo>
                <a:cubicBezTo>
                  <a:pt x="216" y="0"/>
                  <a:pt x="392" y="202"/>
                  <a:pt x="392" y="418"/>
                </a:cubicBezTo>
                <a:cubicBezTo>
                  <a:pt x="392" y="635"/>
                  <a:pt x="216" y="836"/>
                  <a:pt x="0" y="836"/>
                </a:cubicBezTo>
              </a:path>
            </a:pathLst>
          </a:custGeom>
          <a:noFill/>
          <a:ln w="7938" cap="flat">
            <a:solidFill>
              <a:srgbClr val="AFAFAE"/>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0" name="Freeform 43"/>
          <p:cNvSpPr/>
          <p:nvPr/>
        </p:nvSpPr>
        <p:spPr bwMode="auto">
          <a:xfrm>
            <a:off x="2079625" y="3176"/>
            <a:ext cx="2994025" cy="6851650"/>
          </a:xfrm>
          <a:custGeom>
            <a:avLst/>
            <a:gdLst>
              <a:gd name="T0" fmla="*/ 0 w 365"/>
              <a:gd name="T1" fmla="*/ 0 h 836"/>
              <a:gd name="T2" fmla="*/ 365 w 365"/>
              <a:gd name="T3" fmla="*/ 418 h 836"/>
              <a:gd name="T4" fmla="*/ 0 w 365"/>
              <a:gd name="T5" fmla="*/ 836 h 836"/>
            </a:gdLst>
            <a:ahLst/>
            <a:cxnLst>
              <a:cxn ang="0">
                <a:pos x="T0" y="T1"/>
              </a:cxn>
              <a:cxn ang="0">
                <a:pos x="T2" y="T3"/>
              </a:cxn>
              <a:cxn ang="0">
                <a:pos x="T4" y="T5"/>
              </a:cxn>
            </a:cxnLst>
            <a:rect l="0" t="0" r="r" b="b"/>
            <a:pathLst>
              <a:path w="365" h="836">
                <a:moveTo>
                  <a:pt x="0" y="0"/>
                </a:moveTo>
                <a:cubicBezTo>
                  <a:pt x="202" y="0"/>
                  <a:pt x="365" y="216"/>
                  <a:pt x="365" y="418"/>
                </a:cubicBezTo>
                <a:cubicBezTo>
                  <a:pt x="365" y="620"/>
                  <a:pt x="202" y="836"/>
                  <a:pt x="0" y="836"/>
                </a:cubicBezTo>
              </a:path>
            </a:pathLst>
          </a:custGeom>
          <a:noFill/>
          <a:ln w="7938" cap="flat">
            <a:solidFill>
              <a:srgbClr val="B4B4B3"/>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1" name="Freeform 44"/>
          <p:cNvSpPr/>
          <p:nvPr/>
        </p:nvSpPr>
        <p:spPr bwMode="auto">
          <a:xfrm>
            <a:off x="2359025" y="3176"/>
            <a:ext cx="2789238" cy="6851650"/>
          </a:xfrm>
          <a:custGeom>
            <a:avLst/>
            <a:gdLst>
              <a:gd name="T0" fmla="*/ 0 w 340"/>
              <a:gd name="T1" fmla="*/ 0 h 836"/>
              <a:gd name="T2" fmla="*/ 340 w 340"/>
              <a:gd name="T3" fmla="*/ 418 h 836"/>
              <a:gd name="T4" fmla="*/ 0 w 340"/>
              <a:gd name="T5" fmla="*/ 836 h 836"/>
            </a:gdLst>
            <a:ahLst/>
            <a:cxnLst>
              <a:cxn ang="0">
                <a:pos x="T0" y="T1"/>
              </a:cxn>
              <a:cxn ang="0">
                <a:pos x="T2" y="T3"/>
              </a:cxn>
              <a:cxn ang="0">
                <a:pos x="T4" y="T5"/>
              </a:cxn>
            </a:cxnLst>
            <a:rect l="0" t="0" r="r" b="b"/>
            <a:pathLst>
              <a:path w="340" h="836">
                <a:moveTo>
                  <a:pt x="0" y="0"/>
                </a:moveTo>
                <a:cubicBezTo>
                  <a:pt x="188" y="0"/>
                  <a:pt x="340" y="231"/>
                  <a:pt x="340" y="418"/>
                </a:cubicBezTo>
                <a:cubicBezTo>
                  <a:pt x="340" y="606"/>
                  <a:pt x="188" y="836"/>
                  <a:pt x="0" y="836"/>
                </a:cubicBezTo>
              </a:path>
            </a:pathLst>
          </a:custGeom>
          <a:noFill/>
          <a:ln w="7938" cap="flat">
            <a:solidFill>
              <a:srgbClr val="B9B8B8"/>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2" name="Freeform 45"/>
          <p:cNvSpPr/>
          <p:nvPr/>
        </p:nvSpPr>
        <p:spPr bwMode="auto">
          <a:xfrm>
            <a:off x="2646363" y="3176"/>
            <a:ext cx="2574925" cy="6851650"/>
          </a:xfrm>
          <a:custGeom>
            <a:avLst/>
            <a:gdLst>
              <a:gd name="T0" fmla="*/ 0 w 314"/>
              <a:gd name="T1" fmla="*/ 0 h 836"/>
              <a:gd name="T2" fmla="*/ 314 w 314"/>
              <a:gd name="T3" fmla="*/ 418 h 836"/>
              <a:gd name="T4" fmla="*/ 0 w 314"/>
              <a:gd name="T5" fmla="*/ 836 h 836"/>
            </a:gdLst>
            <a:ahLst/>
            <a:cxnLst>
              <a:cxn ang="0">
                <a:pos x="T0" y="T1"/>
              </a:cxn>
              <a:cxn ang="0">
                <a:pos x="T2" y="T3"/>
              </a:cxn>
              <a:cxn ang="0">
                <a:pos x="T4" y="T5"/>
              </a:cxn>
            </a:cxnLst>
            <a:rect l="0" t="0" r="r" b="b"/>
            <a:pathLst>
              <a:path w="314" h="836">
                <a:moveTo>
                  <a:pt x="0" y="0"/>
                </a:moveTo>
                <a:cubicBezTo>
                  <a:pt x="173" y="0"/>
                  <a:pt x="314" y="245"/>
                  <a:pt x="314" y="418"/>
                </a:cubicBezTo>
                <a:cubicBezTo>
                  <a:pt x="314" y="591"/>
                  <a:pt x="173" y="836"/>
                  <a:pt x="0" y="836"/>
                </a:cubicBezTo>
              </a:path>
            </a:pathLst>
          </a:custGeom>
          <a:noFill/>
          <a:ln w="7938" cap="flat">
            <a:solidFill>
              <a:srgbClr val="BEBDBD"/>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3" name="Freeform 46"/>
          <p:cNvSpPr/>
          <p:nvPr/>
        </p:nvSpPr>
        <p:spPr bwMode="auto">
          <a:xfrm>
            <a:off x="2933700" y="3176"/>
            <a:ext cx="2354263" cy="6851650"/>
          </a:xfrm>
          <a:custGeom>
            <a:avLst/>
            <a:gdLst>
              <a:gd name="T0" fmla="*/ 0 w 287"/>
              <a:gd name="T1" fmla="*/ 0 h 836"/>
              <a:gd name="T2" fmla="*/ 287 w 287"/>
              <a:gd name="T3" fmla="*/ 418 h 836"/>
              <a:gd name="T4" fmla="*/ 0 w 287"/>
              <a:gd name="T5" fmla="*/ 836 h 836"/>
            </a:gdLst>
            <a:ahLst/>
            <a:cxnLst>
              <a:cxn ang="0">
                <a:pos x="T0" y="T1"/>
              </a:cxn>
              <a:cxn ang="0">
                <a:pos x="T2" y="T3"/>
              </a:cxn>
              <a:cxn ang="0">
                <a:pos x="T4" y="T5"/>
              </a:cxn>
            </a:cxnLst>
            <a:rect l="0" t="0" r="r" b="b"/>
            <a:pathLst>
              <a:path w="287" h="836">
                <a:moveTo>
                  <a:pt x="0" y="0"/>
                </a:moveTo>
                <a:cubicBezTo>
                  <a:pt x="159" y="0"/>
                  <a:pt x="287" y="259"/>
                  <a:pt x="287" y="418"/>
                </a:cubicBezTo>
                <a:cubicBezTo>
                  <a:pt x="287" y="577"/>
                  <a:pt x="159" y="836"/>
                  <a:pt x="0" y="836"/>
                </a:cubicBezTo>
              </a:path>
            </a:pathLst>
          </a:custGeom>
          <a:noFill/>
          <a:ln w="7938" cap="flat">
            <a:solidFill>
              <a:srgbClr val="C3C2C2"/>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4" name="Freeform 47"/>
          <p:cNvSpPr/>
          <p:nvPr/>
        </p:nvSpPr>
        <p:spPr bwMode="auto">
          <a:xfrm>
            <a:off x="3219450" y="3176"/>
            <a:ext cx="2141538" cy="6851650"/>
          </a:xfrm>
          <a:custGeom>
            <a:avLst/>
            <a:gdLst>
              <a:gd name="T0" fmla="*/ 0 w 261"/>
              <a:gd name="T1" fmla="*/ 0 h 836"/>
              <a:gd name="T2" fmla="*/ 261 w 261"/>
              <a:gd name="T3" fmla="*/ 418 h 836"/>
              <a:gd name="T4" fmla="*/ 0 w 261"/>
              <a:gd name="T5" fmla="*/ 836 h 836"/>
            </a:gdLst>
            <a:ahLst/>
            <a:cxnLst>
              <a:cxn ang="0">
                <a:pos x="T0" y="T1"/>
              </a:cxn>
              <a:cxn ang="0">
                <a:pos x="T2" y="T3"/>
              </a:cxn>
              <a:cxn ang="0">
                <a:pos x="T4" y="T5"/>
              </a:cxn>
            </a:cxnLst>
            <a:rect l="0" t="0" r="r" b="b"/>
            <a:pathLst>
              <a:path w="261" h="836">
                <a:moveTo>
                  <a:pt x="0" y="0"/>
                </a:moveTo>
                <a:cubicBezTo>
                  <a:pt x="144" y="0"/>
                  <a:pt x="261" y="274"/>
                  <a:pt x="261" y="418"/>
                </a:cubicBezTo>
                <a:cubicBezTo>
                  <a:pt x="261" y="562"/>
                  <a:pt x="144" y="836"/>
                  <a:pt x="0" y="836"/>
                </a:cubicBezTo>
              </a:path>
            </a:pathLst>
          </a:custGeom>
          <a:noFill/>
          <a:ln w="7938" cap="flat">
            <a:solidFill>
              <a:srgbClr val="C8C7C6"/>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5" name="Freeform 48"/>
          <p:cNvSpPr/>
          <p:nvPr/>
        </p:nvSpPr>
        <p:spPr bwMode="auto">
          <a:xfrm>
            <a:off x="3498850" y="3176"/>
            <a:ext cx="1936750" cy="6851650"/>
          </a:xfrm>
          <a:custGeom>
            <a:avLst/>
            <a:gdLst>
              <a:gd name="T0" fmla="*/ 0 w 236"/>
              <a:gd name="T1" fmla="*/ 0 h 836"/>
              <a:gd name="T2" fmla="*/ 236 w 236"/>
              <a:gd name="T3" fmla="*/ 418 h 836"/>
              <a:gd name="T4" fmla="*/ 0 w 236"/>
              <a:gd name="T5" fmla="*/ 836 h 836"/>
            </a:gdLst>
            <a:ahLst/>
            <a:cxnLst>
              <a:cxn ang="0">
                <a:pos x="T0" y="T1"/>
              </a:cxn>
              <a:cxn ang="0">
                <a:pos x="T2" y="T3"/>
              </a:cxn>
              <a:cxn ang="0">
                <a:pos x="T4" y="T5"/>
              </a:cxn>
            </a:cxnLst>
            <a:rect l="0" t="0" r="r" b="b"/>
            <a:pathLst>
              <a:path w="236" h="836">
                <a:moveTo>
                  <a:pt x="0" y="0"/>
                </a:moveTo>
                <a:cubicBezTo>
                  <a:pt x="130" y="0"/>
                  <a:pt x="236" y="288"/>
                  <a:pt x="236" y="418"/>
                </a:cubicBezTo>
                <a:cubicBezTo>
                  <a:pt x="236" y="548"/>
                  <a:pt x="130" y="836"/>
                  <a:pt x="0" y="836"/>
                </a:cubicBezTo>
              </a:path>
            </a:pathLst>
          </a:custGeom>
          <a:noFill/>
          <a:ln w="7938" cap="flat">
            <a:solidFill>
              <a:srgbClr val="CDCCC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6" name="Freeform 49"/>
          <p:cNvSpPr/>
          <p:nvPr/>
        </p:nvSpPr>
        <p:spPr bwMode="auto">
          <a:xfrm>
            <a:off x="3786188" y="3176"/>
            <a:ext cx="1714500" cy="6851650"/>
          </a:xfrm>
          <a:custGeom>
            <a:avLst/>
            <a:gdLst>
              <a:gd name="T0" fmla="*/ 0 w 209"/>
              <a:gd name="T1" fmla="*/ 0 h 836"/>
              <a:gd name="T2" fmla="*/ 209 w 209"/>
              <a:gd name="T3" fmla="*/ 418 h 836"/>
              <a:gd name="T4" fmla="*/ 0 w 209"/>
              <a:gd name="T5" fmla="*/ 836 h 836"/>
            </a:gdLst>
            <a:ahLst/>
            <a:cxnLst>
              <a:cxn ang="0">
                <a:pos x="T0" y="T1"/>
              </a:cxn>
              <a:cxn ang="0">
                <a:pos x="T2" y="T3"/>
              </a:cxn>
              <a:cxn ang="0">
                <a:pos x="T4" y="T5"/>
              </a:cxn>
            </a:cxnLst>
            <a:rect l="0" t="0" r="r" b="b"/>
            <a:pathLst>
              <a:path w="209" h="836">
                <a:moveTo>
                  <a:pt x="0" y="0"/>
                </a:moveTo>
                <a:cubicBezTo>
                  <a:pt x="116" y="0"/>
                  <a:pt x="209" y="303"/>
                  <a:pt x="209" y="418"/>
                </a:cubicBezTo>
                <a:cubicBezTo>
                  <a:pt x="209" y="534"/>
                  <a:pt x="116" y="836"/>
                  <a:pt x="0" y="836"/>
                </a:cubicBezTo>
              </a:path>
            </a:pathLst>
          </a:custGeom>
          <a:noFill/>
          <a:ln w="7938" cap="flat">
            <a:solidFill>
              <a:srgbClr val="D2D1D0"/>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7" name="Freeform 50"/>
          <p:cNvSpPr/>
          <p:nvPr/>
        </p:nvSpPr>
        <p:spPr bwMode="auto">
          <a:xfrm>
            <a:off x="4073525" y="3176"/>
            <a:ext cx="1501775" cy="6851650"/>
          </a:xfrm>
          <a:custGeom>
            <a:avLst/>
            <a:gdLst>
              <a:gd name="T0" fmla="*/ 0 w 183"/>
              <a:gd name="T1" fmla="*/ 0 h 836"/>
              <a:gd name="T2" fmla="*/ 183 w 183"/>
              <a:gd name="T3" fmla="*/ 418 h 836"/>
              <a:gd name="T4" fmla="*/ 0 w 183"/>
              <a:gd name="T5" fmla="*/ 836 h 836"/>
            </a:gdLst>
            <a:ahLst/>
            <a:cxnLst>
              <a:cxn ang="0">
                <a:pos x="T0" y="T1"/>
              </a:cxn>
              <a:cxn ang="0">
                <a:pos x="T2" y="T3"/>
              </a:cxn>
              <a:cxn ang="0">
                <a:pos x="T4" y="T5"/>
              </a:cxn>
            </a:cxnLst>
            <a:rect l="0" t="0" r="r" b="b"/>
            <a:pathLst>
              <a:path w="183" h="836">
                <a:moveTo>
                  <a:pt x="0" y="0"/>
                </a:moveTo>
                <a:cubicBezTo>
                  <a:pt x="101" y="0"/>
                  <a:pt x="183" y="317"/>
                  <a:pt x="183" y="418"/>
                </a:cubicBezTo>
                <a:cubicBezTo>
                  <a:pt x="183" y="519"/>
                  <a:pt x="101" y="836"/>
                  <a:pt x="0" y="836"/>
                </a:cubicBezTo>
              </a:path>
            </a:pathLst>
          </a:custGeom>
          <a:noFill/>
          <a:ln w="7938" cap="flat">
            <a:solidFill>
              <a:srgbClr val="D7D6D6"/>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8" name="Freeform 51"/>
          <p:cNvSpPr/>
          <p:nvPr/>
        </p:nvSpPr>
        <p:spPr bwMode="auto">
          <a:xfrm>
            <a:off x="4360863" y="3176"/>
            <a:ext cx="1279525" cy="6851650"/>
          </a:xfrm>
          <a:custGeom>
            <a:avLst/>
            <a:gdLst>
              <a:gd name="T0" fmla="*/ 0 w 156"/>
              <a:gd name="T1" fmla="*/ 0 h 836"/>
              <a:gd name="T2" fmla="*/ 156 w 156"/>
              <a:gd name="T3" fmla="*/ 418 h 836"/>
              <a:gd name="T4" fmla="*/ 0 w 156"/>
              <a:gd name="T5" fmla="*/ 836 h 836"/>
            </a:gdLst>
            <a:ahLst/>
            <a:cxnLst>
              <a:cxn ang="0">
                <a:pos x="T0" y="T1"/>
              </a:cxn>
              <a:cxn ang="0">
                <a:pos x="T2" y="T3"/>
              </a:cxn>
              <a:cxn ang="0">
                <a:pos x="T4" y="T5"/>
              </a:cxn>
            </a:cxnLst>
            <a:rect l="0" t="0" r="r" b="b"/>
            <a:pathLst>
              <a:path w="156" h="836">
                <a:moveTo>
                  <a:pt x="0" y="0"/>
                </a:moveTo>
                <a:cubicBezTo>
                  <a:pt x="86" y="0"/>
                  <a:pt x="156" y="332"/>
                  <a:pt x="156" y="418"/>
                </a:cubicBezTo>
                <a:cubicBezTo>
                  <a:pt x="156" y="505"/>
                  <a:pt x="86" y="836"/>
                  <a:pt x="0" y="836"/>
                </a:cubicBezTo>
              </a:path>
            </a:pathLst>
          </a:custGeom>
          <a:noFill/>
          <a:ln w="7938" cap="flat">
            <a:solidFill>
              <a:srgbClr val="DCDBD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59" name="Freeform 52"/>
          <p:cNvSpPr/>
          <p:nvPr/>
        </p:nvSpPr>
        <p:spPr bwMode="auto">
          <a:xfrm>
            <a:off x="4640263" y="3176"/>
            <a:ext cx="1074738" cy="6851650"/>
          </a:xfrm>
          <a:custGeom>
            <a:avLst/>
            <a:gdLst>
              <a:gd name="T0" fmla="*/ 0 w 131"/>
              <a:gd name="T1" fmla="*/ 0 h 836"/>
              <a:gd name="T2" fmla="*/ 131 w 131"/>
              <a:gd name="T3" fmla="*/ 418 h 836"/>
              <a:gd name="T4" fmla="*/ 0 w 131"/>
              <a:gd name="T5" fmla="*/ 836 h 836"/>
            </a:gdLst>
            <a:ahLst/>
            <a:cxnLst>
              <a:cxn ang="0">
                <a:pos x="T0" y="T1"/>
              </a:cxn>
              <a:cxn ang="0">
                <a:pos x="T2" y="T3"/>
              </a:cxn>
              <a:cxn ang="0">
                <a:pos x="T4" y="T5"/>
              </a:cxn>
            </a:cxnLst>
            <a:rect l="0" t="0" r="r" b="b"/>
            <a:pathLst>
              <a:path w="131" h="836">
                <a:moveTo>
                  <a:pt x="0" y="0"/>
                </a:moveTo>
                <a:cubicBezTo>
                  <a:pt x="72" y="0"/>
                  <a:pt x="131" y="346"/>
                  <a:pt x="131" y="418"/>
                </a:cubicBezTo>
                <a:cubicBezTo>
                  <a:pt x="131" y="490"/>
                  <a:pt x="72" y="836"/>
                  <a:pt x="0" y="836"/>
                </a:cubicBezTo>
              </a:path>
            </a:pathLst>
          </a:custGeom>
          <a:noFill/>
          <a:ln w="7938" cap="flat">
            <a:solidFill>
              <a:srgbClr val="E1E0E0"/>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0" name="Freeform 53"/>
          <p:cNvSpPr/>
          <p:nvPr/>
        </p:nvSpPr>
        <p:spPr bwMode="auto">
          <a:xfrm>
            <a:off x="4926013" y="3176"/>
            <a:ext cx="862013" cy="6851650"/>
          </a:xfrm>
          <a:custGeom>
            <a:avLst/>
            <a:gdLst>
              <a:gd name="T0" fmla="*/ 0 w 105"/>
              <a:gd name="T1" fmla="*/ 0 h 836"/>
              <a:gd name="T2" fmla="*/ 105 w 105"/>
              <a:gd name="T3" fmla="*/ 418 h 836"/>
              <a:gd name="T4" fmla="*/ 0 w 105"/>
              <a:gd name="T5" fmla="*/ 836 h 836"/>
            </a:gdLst>
            <a:ahLst/>
            <a:cxnLst>
              <a:cxn ang="0">
                <a:pos x="T0" y="T1"/>
              </a:cxn>
              <a:cxn ang="0">
                <a:pos x="T2" y="T3"/>
              </a:cxn>
              <a:cxn ang="0">
                <a:pos x="T4" y="T5"/>
              </a:cxn>
            </a:cxnLst>
            <a:rect l="0" t="0" r="r" b="b"/>
            <a:pathLst>
              <a:path w="105" h="836">
                <a:moveTo>
                  <a:pt x="0" y="0"/>
                </a:moveTo>
                <a:cubicBezTo>
                  <a:pt x="58" y="0"/>
                  <a:pt x="105" y="360"/>
                  <a:pt x="105" y="418"/>
                </a:cubicBezTo>
                <a:cubicBezTo>
                  <a:pt x="105" y="476"/>
                  <a:pt x="58" y="836"/>
                  <a:pt x="0" y="836"/>
                </a:cubicBezTo>
              </a:path>
            </a:pathLst>
          </a:custGeom>
          <a:noFill/>
          <a:ln w="7938" cap="flat">
            <a:solidFill>
              <a:srgbClr val="E6E5E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1" name="Freeform 54"/>
          <p:cNvSpPr/>
          <p:nvPr/>
        </p:nvSpPr>
        <p:spPr bwMode="auto">
          <a:xfrm>
            <a:off x="5213350" y="3176"/>
            <a:ext cx="639763" cy="6851650"/>
          </a:xfrm>
          <a:custGeom>
            <a:avLst/>
            <a:gdLst>
              <a:gd name="T0" fmla="*/ 0 w 78"/>
              <a:gd name="T1" fmla="*/ 0 h 836"/>
              <a:gd name="T2" fmla="*/ 78 w 78"/>
              <a:gd name="T3" fmla="*/ 418 h 836"/>
              <a:gd name="T4" fmla="*/ 0 w 78"/>
              <a:gd name="T5" fmla="*/ 836 h 836"/>
            </a:gdLst>
            <a:ahLst/>
            <a:cxnLst>
              <a:cxn ang="0">
                <a:pos x="T0" y="T1"/>
              </a:cxn>
              <a:cxn ang="0">
                <a:pos x="T2" y="T3"/>
              </a:cxn>
              <a:cxn ang="0">
                <a:pos x="T4" y="T5"/>
              </a:cxn>
            </a:cxnLst>
            <a:rect l="0" t="0" r="r" b="b"/>
            <a:pathLst>
              <a:path w="78" h="836">
                <a:moveTo>
                  <a:pt x="0" y="0"/>
                </a:moveTo>
                <a:cubicBezTo>
                  <a:pt x="43" y="0"/>
                  <a:pt x="78" y="375"/>
                  <a:pt x="78" y="418"/>
                </a:cubicBezTo>
                <a:cubicBezTo>
                  <a:pt x="78" y="461"/>
                  <a:pt x="43" y="836"/>
                  <a:pt x="0" y="836"/>
                </a:cubicBezTo>
              </a:path>
            </a:pathLst>
          </a:custGeom>
          <a:noFill/>
          <a:ln w="7938" cap="flat">
            <a:solidFill>
              <a:srgbClr val="EBEAEA"/>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2" name="Freeform 55"/>
          <p:cNvSpPr/>
          <p:nvPr/>
        </p:nvSpPr>
        <p:spPr bwMode="auto">
          <a:xfrm>
            <a:off x="5500688" y="3176"/>
            <a:ext cx="427038" cy="6851650"/>
          </a:xfrm>
          <a:custGeom>
            <a:avLst/>
            <a:gdLst>
              <a:gd name="T0" fmla="*/ 0 w 52"/>
              <a:gd name="T1" fmla="*/ 0 h 836"/>
              <a:gd name="T2" fmla="*/ 52 w 52"/>
              <a:gd name="T3" fmla="*/ 418 h 836"/>
              <a:gd name="T4" fmla="*/ 0 w 52"/>
              <a:gd name="T5" fmla="*/ 836 h 836"/>
            </a:gdLst>
            <a:ahLst/>
            <a:cxnLst>
              <a:cxn ang="0">
                <a:pos x="T0" y="T1"/>
              </a:cxn>
              <a:cxn ang="0">
                <a:pos x="T2" y="T3"/>
              </a:cxn>
              <a:cxn ang="0">
                <a:pos x="T4" y="T5"/>
              </a:cxn>
            </a:cxnLst>
            <a:rect l="0" t="0" r="r" b="b"/>
            <a:pathLst>
              <a:path w="52" h="836">
                <a:moveTo>
                  <a:pt x="0" y="0"/>
                </a:moveTo>
                <a:cubicBezTo>
                  <a:pt x="28" y="0"/>
                  <a:pt x="52" y="389"/>
                  <a:pt x="52" y="418"/>
                </a:cubicBezTo>
                <a:cubicBezTo>
                  <a:pt x="52" y="447"/>
                  <a:pt x="28" y="836"/>
                  <a:pt x="0" y="836"/>
                </a:cubicBezTo>
              </a:path>
            </a:pathLst>
          </a:custGeom>
          <a:noFill/>
          <a:ln w="7938" cap="flat">
            <a:solidFill>
              <a:srgbClr val="F0EFE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3" name="Freeform 56"/>
          <p:cNvSpPr/>
          <p:nvPr/>
        </p:nvSpPr>
        <p:spPr bwMode="auto">
          <a:xfrm>
            <a:off x="5780088" y="3176"/>
            <a:ext cx="212725" cy="6851650"/>
          </a:xfrm>
          <a:custGeom>
            <a:avLst/>
            <a:gdLst>
              <a:gd name="T0" fmla="*/ 0 w 26"/>
              <a:gd name="T1" fmla="*/ 0 h 836"/>
              <a:gd name="T2" fmla="*/ 26 w 26"/>
              <a:gd name="T3" fmla="*/ 418 h 836"/>
              <a:gd name="T4" fmla="*/ 0 w 26"/>
              <a:gd name="T5" fmla="*/ 836 h 836"/>
            </a:gdLst>
            <a:ahLst/>
            <a:cxnLst>
              <a:cxn ang="0">
                <a:pos x="T0" y="T1"/>
              </a:cxn>
              <a:cxn ang="0">
                <a:pos x="T2" y="T3"/>
              </a:cxn>
              <a:cxn ang="0">
                <a:pos x="T4" y="T5"/>
              </a:cxn>
            </a:cxnLst>
            <a:rect l="0" t="0" r="r" b="b"/>
            <a:pathLst>
              <a:path w="26" h="836">
                <a:moveTo>
                  <a:pt x="0" y="0"/>
                </a:moveTo>
                <a:cubicBezTo>
                  <a:pt x="15" y="0"/>
                  <a:pt x="26" y="404"/>
                  <a:pt x="26" y="418"/>
                </a:cubicBezTo>
                <a:cubicBezTo>
                  <a:pt x="26" y="433"/>
                  <a:pt x="15" y="836"/>
                  <a:pt x="0" y="836"/>
                </a:cubicBezTo>
              </a:path>
            </a:pathLst>
          </a:custGeom>
          <a:noFill/>
          <a:ln w="7938" cap="flat">
            <a:solidFill>
              <a:srgbClr val="F5F5F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4" name="Line 57"/>
          <p:cNvSpPr>
            <a:spLocks noChangeShapeType="1"/>
          </p:cNvSpPr>
          <p:nvPr/>
        </p:nvSpPr>
        <p:spPr bwMode="auto">
          <a:xfrm>
            <a:off x="6067425" y="3176"/>
            <a:ext cx="0" cy="6851650"/>
          </a:xfrm>
          <a:prstGeom prst="line">
            <a:avLst/>
          </a:prstGeom>
          <a:noFill/>
          <a:ln w="7938" cap="flat">
            <a:solidFill>
              <a:srgbClr val="FAFAFA"/>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5" name="Freeform 58"/>
          <p:cNvSpPr/>
          <p:nvPr/>
        </p:nvSpPr>
        <p:spPr bwMode="auto">
          <a:xfrm>
            <a:off x="6140450" y="3176"/>
            <a:ext cx="214313" cy="6851650"/>
          </a:xfrm>
          <a:custGeom>
            <a:avLst/>
            <a:gdLst>
              <a:gd name="T0" fmla="*/ 26 w 26"/>
              <a:gd name="T1" fmla="*/ 0 h 836"/>
              <a:gd name="T2" fmla="*/ 0 w 26"/>
              <a:gd name="T3" fmla="*/ 418 h 836"/>
              <a:gd name="T4" fmla="*/ 26 w 26"/>
              <a:gd name="T5" fmla="*/ 836 h 836"/>
            </a:gdLst>
            <a:ahLst/>
            <a:cxnLst>
              <a:cxn ang="0">
                <a:pos x="T0" y="T1"/>
              </a:cxn>
              <a:cxn ang="0">
                <a:pos x="T2" y="T3"/>
              </a:cxn>
              <a:cxn ang="0">
                <a:pos x="T4" y="T5"/>
              </a:cxn>
            </a:cxnLst>
            <a:rect l="0" t="0" r="r" b="b"/>
            <a:pathLst>
              <a:path w="26" h="836">
                <a:moveTo>
                  <a:pt x="26" y="0"/>
                </a:moveTo>
                <a:cubicBezTo>
                  <a:pt x="12" y="0"/>
                  <a:pt x="0" y="404"/>
                  <a:pt x="0" y="418"/>
                </a:cubicBezTo>
                <a:cubicBezTo>
                  <a:pt x="0" y="433"/>
                  <a:pt x="12" y="836"/>
                  <a:pt x="26" y="836"/>
                </a:cubicBezTo>
              </a:path>
            </a:pathLst>
          </a:custGeom>
          <a:noFill/>
          <a:ln w="7938" cap="flat">
            <a:solidFill>
              <a:srgbClr val="F5F5F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6" name="Freeform 59"/>
          <p:cNvSpPr/>
          <p:nvPr/>
        </p:nvSpPr>
        <p:spPr bwMode="auto">
          <a:xfrm>
            <a:off x="6215063" y="3176"/>
            <a:ext cx="427038" cy="6851650"/>
          </a:xfrm>
          <a:custGeom>
            <a:avLst/>
            <a:gdLst>
              <a:gd name="T0" fmla="*/ 52 w 52"/>
              <a:gd name="T1" fmla="*/ 0 h 836"/>
              <a:gd name="T2" fmla="*/ 0 w 52"/>
              <a:gd name="T3" fmla="*/ 418 h 836"/>
              <a:gd name="T4" fmla="*/ 52 w 52"/>
              <a:gd name="T5" fmla="*/ 836 h 836"/>
            </a:gdLst>
            <a:ahLst/>
            <a:cxnLst>
              <a:cxn ang="0">
                <a:pos x="T0" y="T1"/>
              </a:cxn>
              <a:cxn ang="0">
                <a:pos x="T2" y="T3"/>
              </a:cxn>
              <a:cxn ang="0">
                <a:pos x="T4" y="T5"/>
              </a:cxn>
            </a:cxnLst>
            <a:rect l="0" t="0" r="r" b="b"/>
            <a:pathLst>
              <a:path w="52" h="836">
                <a:moveTo>
                  <a:pt x="52" y="0"/>
                </a:moveTo>
                <a:cubicBezTo>
                  <a:pt x="23" y="0"/>
                  <a:pt x="0" y="389"/>
                  <a:pt x="0" y="418"/>
                </a:cubicBezTo>
                <a:cubicBezTo>
                  <a:pt x="0" y="447"/>
                  <a:pt x="23" y="836"/>
                  <a:pt x="52" y="836"/>
                </a:cubicBezTo>
              </a:path>
            </a:pathLst>
          </a:custGeom>
          <a:noFill/>
          <a:ln w="7938" cap="flat">
            <a:solidFill>
              <a:srgbClr val="F0EFE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7" name="Freeform 60"/>
          <p:cNvSpPr/>
          <p:nvPr/>
        </p:nvSpPr>
        <p:spPr bwMode="auto">
          <a:xfrm>
            <a:off x="6288088" y="3176"/>
            <a:ext cx="639763" cy="6851650"/>
          </a:xfrm>
          <a:custGeom>
            <a:avLst/>
            <a:gdLst>
              <a:gd name="T0" fmla="*/ 78 w 78"/>
              <a:gd name="T1" fmla="*/ 0 h 836"/>
              <a:gd name="T2" fmla="*/ 0 w 78"/>
              <a:gd name="T3" fmla="*/ 418 h 836"/>
              <a:gd name="T4" fmla="*/ 78 w 78"/>
              <a:gd name="T5" fmla="*/ 836 h 836"/>
            </a:gdLst>
            <a:ahLst/>
            <a:cxnLst>
              <a:cxn ang="0">
                <a:pos x="T0" y="T1"/>
              </a:cxn>
              <a:cxn ang="0">
                <a:pos x="T2" y="T3"/>
              </a:cxn>
              <a:cxn ang="0">
                <a:pos x="T4" y="T5"/>
              </a:cxn>
            </a:cxnLst>
            <a:rect l="0" t="0" r="r" b="b"/>
            <a:pathLst>
              <a:path w="78" h="836">
                <a:moveTo>
                  <a:pt x="78" y="0"/>
                </a:moveTo>
                <a:cubicBezTo>
                  <a:pt x="35" y="0"/>
                  <a:pt x="0" y="375"/>
                  <a:pt x="0" y="418"/>
                </a:cubicBezTo>
                <a:cubicBezTo>
                  <a:pt x="0" y="461"/>
                  <a:pt x="35" y="836"/>
                  <a:pt x="78" y="836"/>
                </a:cubicBezTo>
              </a:path>
            </a:pathLst>
          </a:custGeom>
          <a:noFill/>
          <a:ln w="7938" cap="flat">
            <a:solidFill>
              <a:srgbClr val="EBEAEA"/>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8" name="Freeform 61"/>
          <p:cNvSpPr/>
          <p:nvPr/>
        </p:nvSpPr>
        <p:spPr bwMode="auto">
          <a:xfrm>
            <a:off x="6362700" y="3176"/>
            <a:ext cx="852488" cy="6851650"/>
          </a:xfrm>
          <a:custGeom>
            <a:avLst/>
            <a:gdLst>
              <a:gd name="T0" fmla="*/ 104 w 104"/>
              <a:gd name="T1" fmla="*/ 0 h 836"/>
              <a:gd name="T2" fmla="*/ 0 w 104"/>
              <a:gd name="T3" fmla="*/ 418 h 836"/>
              <a:gd name="T4" fmla="*/ 104 w 104"/>
              <a:gd name="T5" fmla="*/ 836 h 836"/>
            </a:gdLst>
            <a:ahLst/>
            <a:cxnLst>
              <a:cxn ang="0">
                <a:pos x="T0" y="T1"/>
              </a:cxn>
              <a:cxn ang="0">
                <a:pos x="T2" y="T3"/>
              </a:cxn>
              <a:cxn ang="0">
                <a:pos x="T4" y="T5"/>
              </a:cxn>
            </a:cxnLst>
            <a:rect l="0" t="0" r="r" b="b"/>
            <a:pathLst>
              <a:path w="104" h="836">
                <a:moveTo>
                  <a:pt x="104" y="0"/>
                </a:moveTo>
                <a:cubicBezTo>
                  <a:pt x="46" y="0"/>
                  <a:pt x="0" y="360"/>
                  <a:pt x="0" y="418"/>
                </a:cubicBezTo>
                <a:cubicBezTo>
                  <a:pt x="0" y="476"/>
                  <a:pt x="46" y="836"/>
                  <a:pt x="104" y="836"/>
                </a:cubicBezTo>
              </a:path>
            </a:pathLst>
          </a:custGeom>
          <a:noFill/>
          <a:ln w="7938" cap="flat">
            <a:solidFill>
              <a:srgbClr val="E6E5E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69" name="Freeform 62"/>
          <p:cNvSpPr/>
          <p:nvPr/>
        </p:nvSpPr>
        <p:spPr bwMode="auto">
          <a:xfrm>
            <a:off x="6427788" y="3176"/>
            <a:ext cx="1074738" cy="6851650"/>
          </a:xfrm>
          <a:custGeom>
            <a:avLst/>
            <a:gdLst>
              <a:gd name="T0" fmla="*/ 131 w 131"/>
              <a:gd name="T1" fmla="*/ 0 h 836"/>
              <a:gd name="T2" fmla="*/ 0 w 131"/>
              <a:gd name="T3" fmla="*/ 418 h 836"/>
              <a:gd name="T4" fmla="*/ 131 w 131"/>
              <a:gd name="T5" fmla="*/ 836 h 836"/>
            </a:gdLst>
            <a:ahLst/>
            <a:cxnLst>
              <a:cxn ang="0">
                <a:pos x="T0" y="T1"/>
              </a:cxn>
              <a:cxn ang="0">
                <a:pos x="T2" y="T3"/>
              </a:cxn>
              <a:cxn ang="0">
                <a:pos x="T4" y="T5"/>
              </a:cxn>
            </a:cxnLst>
            <a:rect l="0" t="0" r="r" b="b"/>
            <a:pathLst>
              <a:path w="131" h="836">
                <a:moveTo>
                  <a:pt x="131" y="0"/>
                </a:moveTo>
                <a:cubicBezTo>
                  <a:pt x="59" y="0"/>
                  <a:pt x="0" y="346"/>
                  <a:pt x="0" y="418"/>
                </a:cubicBezTo>
                <a:cubicBezTo>
                  <a:pt x="0" y="490"/>
                  <a:pt x="59" y="836"/>
                  <a:pt x="131" y="836"/>
                </a:cubicBezTo>
              </a:path>
            </a:pathLst>
          </a:custGeom>
          <a:noFill/>
          <a:ln w="7938" cap="flat">
            <a:solidFill>
              <a:srgbClr val="E1E0E0"/>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0" name="Freeform 63"/>
          <p:cNvSpPr/>
          <p:nvPr/>
        </p:nvSpPr>
        <p:spPr bwMode="auto">
          <a:xfrm>
            <a:off x="6502400" y="3176"/>
            <a:ext cx="1287463" cy="6851650"/>
          </a:xfrm>
          <a:custGeom>
            <a:avLst/>
            <a:gdLst>
              <a:gd name="T0" fmla="*/ 157 w 157"/>
              <a:gd name="T1" fmla="*/ 0 h 836"/>
              <a:gd name="T2" fmla="*/ 0 w 157"/>
              <a:gd name="T3" fmla="*/ 418 h 836"/>
              <a:gd name="T4" fmla="*/ 157 w 157"/>
              <a:gd name="T5" fmla="*/ 836 h 836"/>
            </a:gdLst>
            <a:ahLst/>
            <a:cxnLst>
              <a:cxn ang="0">
                <a:pos x="T0" y="T1"/>
              </a:cxn>
              <a:cxn ang="0">
                <a:pos x="T2" y="T3"/>
              </a:cxn>
              <a:cxn ang="0">
                <a:pos x="T4" y="T5"/>
              </a:cxn>
            </a:cxnLst>
            <a:rect l="0" t="0" r="r" b="b"/>
            <a:pathLst>
              <a:path w="157" h="836">
                <a:moveTo>
                  <a:pt x="157" y="0"/>
                </a:moveTo>
                <a:cubicBezTo>
                  <a:pt x="71" y="0"/>
                  <a:pt x="0" y="332"/>
                  <a:pt x="0" y="418"/>
                </a:cubicBezTo>
                <a:cubicBezTo>
                  <a:pt x="0" y="505"/>
                  <a:pt x="71" y="836"/>
                  <a:pt x="157" y="836"/>
                </a:cubicBezTo>
              </a:path>
            </a:pathLst>
          </a:custGeom>
          <a:noFill/>
          <a:ln w="7938" cap="flat">
            <a:solidFill>
              <a:srgbClr val="DCDBD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1" name="Freeform 64"/>
          <p:cNvSpPr/>
          <p:nvPr/>
        </p:nvSpPr>
        <p:spPr bwMode="auto">
          <a:xfrm>
            <a:off x="6575425" y="3176"/>
            <a:ext cx="1501775" cy="6851650"/>
          </a:xfrm>
          <a:custGeom>
            <a:avLst/>
            <a:gdLst>
              <a:gd name="T0" fmla="*/ 183 w 183"/>
              <a:gd name="T1" fmla="*/ 0 h 836"/>
              <a:gd name="T2" fmla="*/ 0 w 183"/>
              <a:gd name="T3" fmla="*/ 418 h 836"/>
              <a:gd name="T4" fmla="*/ 183 w 183"/>
              <a:gd name="T5" fmla="*/ 836 h 836"/>
            </a:gdLst>
            <a:ahLst/>
            <a:cxnLst>
              <a:cxn ang="0">
                <a:pos x="T0" y="T1"/>
              </a:cxn>
              <a:cxn ang="0">
                <a:pos x="T2" y="T3"/>
              </a:cxn>
              <a:cxn ang="0">
                <a:pos x="T4" y="T5"/>
              </a:cxn>
            </a:cxnLst>
            <a:rect l="0" t="0" r="r" b="b"/>
            <a:pathLst>
              <a:path w="183" h="836">
                <a:moveTo>
                  <a:pt x="183" y="0"/>
                </a:moveTo>
                <a:cubicBezTo>
                  <a:pt x="82" y="0"/>
                  <a:pt x="0" y="317"/>
                  <a:pt x="0" y="418"/>
                </a:cubicBezTo>
                <a:cubicBezTo>
                  <a:pt x="0" y="519"/>
                  <a:pt x="82" y="836"/>
                  <a:pt x="183" y="836"/>
                </a:cubicBezTo>
              </a:path>
            </a:pathLst>
          </a:custGeom>
          <a:noFill/>
          <a:ln w="7938" cap="flat">
            <a:solidFill>
              <a:srgbClr val="D7D6D6"/>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2" name="Freeform 65"/>
          <p:cNvSpPr/>
          <p:nvPr/>
        </p:nvSpPr>
        <p:spPr bwMode="auto">
          <a:xfrm>
            <a:off x="6650038" y="3176"/>
            <a:ext cx="1714500" cy="6851650"/>
          </a:xfrm>
          <a:custGeom>
            <a:avLst/>
            <a:gdLst>
              <a:gd name="T0" fmla="*/ 209 w 209"/>
              <a:gd name="T1" fmla="*/ 0 h 836"/>
              <a:gd name="T2" fmla="*/ 0 w 209"/>
              <a:gd name="T3" fmla="*/ 418 h 836"/>
              <a:gd name="T4" fmla="*/ 209 w 209"/>
              <a:gd name="T5" fmla="*/ 836 h 836"/>
            </a:gdLst>
            <a:ahLst/>
            <a:cxnLst>
              <a:cxn ang="0">
                <a:pos x="T0" y="T1"/>
              </a:cxn>
              <a:cxn ang="0">
                <a:pos x="T2" y="T3"/>
              </a:cxn>
              <a:cxn ang="0">
                <a:pos x="T4" y="T5"/>
              </a:cxn>
            </a:cxnLst>
            <a:rect l="0" t="0" r="r" b="b"/>
            <a:pathLst>
              <a:path w="209" h="836">
                <a:moveTo>
                  <a:pt x="209" y="0"/>
                </a:moveTo>
                <a:cubicBezTo>
                  <a:pt x="94" y="0"/>
                  <a:pt x="0" y="303"/>
                  <a:pt x="0" y="418"/>
                </a:cubicBezTo>
                <a:cubicBezTo>
                  <a:pt x="0" y="534"/>
                  <a:pt x="94" y="836"/>
                  <a:pt x="209" y="836"/>
                </a:cubicBezTo>
              </a:path>
            </a:pathLst>
          </a:custGeom>
          <a:noFill/>
          <a:ln w="7938" cap="flat">
            <a:solidFill>
              <a:srgbClr val="D2D1D0"/>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3" name="Freeform 66"/>
          <p:cNvSpPr/>
          <p:nvPr/>
        </p:nvSpPr>
        <p:spPr bwMode="auto">
          <a:xfrm>
            <a:off x="6723063" y="3176"/>
            <a:ext cx="1928813" cy="6851650"/>
          </a:xfrm>
          <a:custGeom>
            <a:avLst/>
            <a:gdLst>
              <a:gd name="T0" fmla="*/ 235 w 235"/>
              <a:gd name="T1" fmla="*/ 0 h 836"/>
              <a:gd name="T2" fmla="*/ 0 w 235"/>
              <a:gd name="T3" fmla="*/ 418 h 836"/>
              <a:gd name="T4" fmla="*/ 235 w 235"/>
              <a:gd name="T5" fmla="*/ 836 h 836"/>
            </a:gdLst>
            <a:ahLst/>
            <a:cxnLst>
              <a:cxn ang="0">
                <a:pos x="T0" y="T1"/>
              </a:cxn>
              <a:cxn ang="0">
                <a:pos x="T2" y="T3"/>
              </a:cxn>
              <a:cxn ang="0">
                <a:pos x="T4" y="T5"/>
              </a:cxn>
            </a:cxnLst>
            <a:rect l="0" t="0" r="r" b="b"/>
            <a:pathLst>
              <a:path w="235" h="836">
                <a:moveTo>
                  <a:pt x="235" y="0"/>
                </a:moveTo>
                <a:cubicBezTo>
                  <a:pt x="105" y="0"/>
                  <a:pt x="0" y="288"/>
                  <a:pt x="0" y="418"/>
                </a:cubicBezTo>
                <a:cubicBezTo>
                  <a:pt x="0" y="548"/>
                  <a:pt x="105" y="836"/>
                  <a:pt x="235" y="836"/>
                </a:cubicBezTo>
              </a:path>
            </a:pathLst>
          </a:custGeom>
          <a:noFill/>
          <a:ln w="7938" cap="flat">
            <a:solidFill>
              <a:srgbClr val="CDCCC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4" name="Freeform 67"/>
          <p:cNvSpPr/>
          <p:nvPr/>
        </p:nvSpPr>
        <p:spPr bwMode="auto">
          <a:xfrm>
            <a:off x="6797675" y="3176"/>
            <a:ext cx="2141538" cy="6851650"/>
          </a:xfrm>
          <a:custGeom>
            <a:avLst/>
            <a:gdLst>
              <a:gd name="T0" fmla="*/ 261 w 261"/>
              <a:gd name="T1" fmla="*/ 0 h 836"/>
              <a:gd name="T2" fmla="*/ 0 w 261"/>
              <a:gd name="T3" fmla="*/ 418 h 836"/>
              <a:gd name="T4" fmla="*/ 261 w 261"/>
              <a:gd name="T5" fmla="*/ 836 h 836"/>
            </a:gdLst>
            <a:ahLst/>
            <a:cxnLst>
              <a:cxn ang="0">
                <a:pos x="T0" y="T1"/>
              </a:cxn>
              <a:cxn ang="0">
                <a:pos x="T2" y="T3"/>
              </a:cxn>
              <a:cxn ang="0">
                <a:pos x="T4" y="T5"/>
              </a:cxn>
            </a:cxnLst>
            <a:rect l="0" t="0" r="r" b="b"/>
            <a:pathLst>
              <a:path w="261" h="836">
                <a:moveTo>
                  <a:pt x="261" y="0"/>
                </a:moveTo>
                <a:cubicBezTo>
                  <a:pt x="117" y="0"/>
                  <a:pt x="0" y="274"/>
                  <a:pt x="0" y="418"/>
                </a:cubicBezTo>
                <a:cubicBezTo>
                  <a:pt x="0" y="562"/>
                  <a:pt x="117" y="836"/>
                  <a:pt x="261" y="836"/>
                </a:cubicBezTo>
              </a:path>
            </a:pathLst>
          </a:custGeom>
          <a:noFill/>
          <a:ln w="7938" cap="flat">
            <a:solidFill>
              <a:srgbClr val="C8C7C6"/>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5" name="Freeform 68"/>
          <p:cNvSpPr/>
          <p:nvPr/>
        </p:nvSpPr>
        <p:spPr bwMode="auto">
          <a:xfrm>
            <a:off x="6870700" y="3176"/>
            <a:ext cx="2354263" cy="6851650"/>
          </a:xfrm>
          <a:custGeom>
            <a:avLst/>
            <a:gdLst>
              <a:gd name="T0" fmla="*/ 287 w 287"/>
              <a:gd name="T1" fmla="*/ 0 h 836"/>
              <a:gd name="T2" fmla="*/ 0 w 287"/>
              <a:gd name="T3" fmla="*/ 418 h 836"/>
              <a:gd name="T4" fmla="*/ 287 w 287"/>
              <a:gd name="T5" fmla="*/ 836 h 836"/>
            </a:gdLst>
            <a:ahLst/>
            <a:cxnLst>
              <a:cxn ang="0">
                <a:pos x="T0" y="T1"/>
              </a:cxn>
              <a:cxn ang="0">
                <a:pos x="T2" y="T3"/>
              </a:cxn>
              <a:cxn ang="0">
                <a:pos x="T4" y="T5"/>
              </a:cxn>
            </a:cxnLst>
            <a:rect l="0" t="0" r="r" b="b"/>
            <a:pathLst>
              <a:path w="287" h="836">
                <a:moveTo>
                  <a:pt x="287" y="0"/>
                </a:moveTo>
                <a:cubicBezTo>
                  <a:pt x="129" y="0"/>
                  <a:pt x="0" y="259"/>
                  <a:pt x="0" y="418"/>
                </a:cubicBezTo>
                <a:cubicBezTo>
                  <a:pt x="0" y="577"/>
                  <a:pt x="129" y="836"/>
                  <a:pt x="287" y="836"/>
                </a:cubicBezTo>
              </a:path>
            </a:pathLst>
          </a:custGeom>
          <a:noFill/>
          <a:ln w="7938" cap="flat">
            <a:solidFill>
              <a:srgbClr val="C3C2C2"/>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6" name="Freeform 69"/>
          <p:cNvSpPr/>
          <p:nvPr/>
        </p:nvSpPr>
        <p:spPr bwMode="auto">
          <a:xfrm>
            <a:off x="6945313" y="3176"/>
            <a:ext cx="2566988" cy="6851650"/>
          </a:xfrm>
          <a:custGeom>
            <a:avLst/>
            <a:gdLst>
              <a:gd name="T0" fmla="*/ 313 w 313"/>
              <a:gd name="T1" fmla="*/ 0 h 836"/>
              <a:gd name="T2" fmla="*/ 0 w 313"/>
              <a:gd name="T3" fmla="*/ 418 h 836"/>
              <a:gd name="T4" fmla="*/ 313 w 313"/>
              <a:gd name="T5" fmla="*/ 836 h 836"/>
            </a:gdLst>
            <a:ahLst/>
            <a:cxnLst>
              <a:cxn ang="0">
                <a:pos x="T0" y="T1"/>
              </a:cxn>
              <a:cxn ang="0">
                <a:pos x="T2" y="T3"/>
              </a:cxn>
              <a:cxn ang="0">
                <a:pos x="T4" y="T5"/>
              </a:cxn>
            </a:cxnLst>
            <a:rect l="0" t="0" r="r" b="b"/>
            <a:pathLst>
              <a:path w="313" h="836">
                <a:moveTo>
                  <a:pt x="313" y="0"/>
                </a:moveTo>
                <a:cubicBezTo>
                  <a:pt x="140" y="0"/>
                  <a:pt x="0" y="245"/>
                  <a:pt x="0" y="418"/>
                </a:cubicBezTo>
                <a:cubicBezTo>
                  <a:pt x="0" y="591"/>
                  <a:pt x="140" y="836"/>
                  <a:pt x="313" y="836"/>
                </a:cubicBezTo>
              </a:path>
            </a:pathLst>
          </a:custGeom>
          <a:noFill/>
          <a:ln w="7938" cap="flat">
            <a:solidFill>
              <a:srgbClr val="BEBDBD"/>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7" name="Freeform 70"/>
          <p:cNvSpPr/>
          <p:nvPr/>
        </p:nvSpPr>
        <p:spPr bwMode="auto">
          <a:xfrm>
            <a:off x="7018338" y="3176"/>
            <a:ext cx="2781300" cy="6851650"/>
          </a:xfrm>
          <a:custGeom>
            <a:avLst/>
            <a:gdLst>
              <a:gd name="T0" fmla="*/ 339 w 339"/>
              <a:gd name="T1" fmla="*/ 0 h 836"/>
              <a:gd name="T2" fmla="*/ 0 w 339"/>
              <a:gd name="T3" fmla="*/ 418 h 836"/>
              <a:gd name="T4" fmla="*/ 339 w 339"/>
              <a:gd name="T5" fmla="*/ 836 h 836"/>
            </a:gdLst>
            <a:ahLst/>
            <a:cxnLst>
              <a:cxn ang="0">
                <a:pos x="T0" y="T1"/>
              </a:cxn>
              <a:cxn ang="0">
                <a:pos x="T2" y="T3"/>
              </a:cxn>
              <a:cxn ang="0">
                <a:pos x="T4" y="T5"/>
              </a:cxn>
            </a:cxnLst>
            <a:rect l="0" t="0" r="r" b="b"/>
            <a:pathLst>
              <a:path w="339" h="836">
                <a:moveTo>
                  <a:pt x="339" y="0"/>
                </a:moveTo>
                <a:cubicBezTo>
                  <a:pt x="152" y="0"/>
                  <a:pt x="0" y="231"/>
                  <a:pt x="0" y="418"/>
                </a:cubicBezTo>
                <a:cubicBezTo>
                  <a:pt x="0" y="606"/>
                  <a:pt x="152" y="836"/>
                  <a:pt x="339" y="836"/>
                </a:cubicBezTo>
              </a:path>
            </a:pathLst>
          </a:custGeom>
          <a:noFill/>
          <a:ln w="7938" cap="flat">
            <a:solidFill>
              <a:srgbClr val="B9B8B8"/>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8" name="Freeform 71"/>
          <p:cNvSpPr/>
          <p:nvPr/>
        </p:nvSpPr>
        <p:spPr bwMode="auto">
          <a:xfrm>
            <a:off x="7092950" y="3176"/>
            <a:ext cx="2994025" cy="6851650"/>
          </a:xfrm>
          <a:custGeom>
            <a:avLst/>
            <a:gdLst>
              <a:gd name="T0" fmla="*/ 365 w 365"/>
              <a:gd name="T1" fmla="*/ 0 h 836"/>
              <a:gd name="T2" fmla="*/ 0 w 365"/>
              <a:gd name="T3" fmla="*/ 418 h 836"/>
              <a:gd name="T4" fmla="*/ 365 w 365"/>
              <a:gd name="T5" fmla="*/ 836 h 836"/>
            </a:gdLst>
            <a:ahLst/>
            <a:cxnLst>
              <a:cxn ang="0">
                <a:pos x="T0" y="T1"/>
              </a:cxn>
              <a:cxn ang="0">
                <a:pos x="T2" y="T3"/>
              </a:cxn>
              <a:cxn ang="0">
                <a:pos x="T4" y="T5"/>
              </a:cxn>
            </a:cxnLst>
            <a:rect l="0" t="0" r="r" b="b"/>
            <a:pathLst>
              <a:path w="365" h="836">
                <a:moveTo>
                  <a:pt x="365" y="0"/>
                </a:moveTo>
                <a:cubicBezTo>
                  <a:pt x="163" y="0"/>
                  <a:pt x="0" y="216"/>
                  <a:pt x="0" y="418"/>
                </a:cubicBezTo>
                <a:cubicBezTo>
                  <a:pt x="0" y="620"/>
                  <a:pt x="163" y="836"/>
                  <a:pt x="365" y="836"/>
                </a:cubicBezTo>
              </a:path>
            </a:pathLst>
          </a:custGeom>
          <a:noFill/>
          <a:ln w="7938" cap="flat">
            <a:solidFill>
              <a:srgbClr val="B4B4B3"/>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79" name="Freeform 72"/>
          <p:cNvSpPr/>
          <p:nvPr/>
        </p:nvSpPr>
        <p:spPr bwMode="auto">
          <a:xfrm>
            <a:off x="7158038" y="3176"/>
            <a:ext cx="3216275" cy="6851650"/>
          </a:xfrm>
          <a:custGeom>
            <a:avLst/>
            <a:gdLst>
              <a:gd name="T0" fmla="*/ 392 w 392"/>
              <a:gd name="T1" fmla="*/ 0 h 836"/>
              <a:gd name="T2" fmla="*/ 0 w 392"/>
              <a:gd name="T3" fmla="*/ 418 h 836"/>
              <a:gd name="T4" fmla="*/ 392 w 392"/>
              <a:gd name="T5" fmla="*/ 836 h 836"/>
            </a:gdLst>
            <a:ahLst/>
            <a:cxnLst>
              <a:cxn ang="0">
                <a:pos x="T0" y="T1"/>
              </a:cxn>
              <a:cxn ang="0">
                <a:pos x="T2" y="T3"/>
              </a:cxn>
              <a:cxn ang="0">
                <a:pos x="T4" y="T5"/>
              </a:cxn>
            </a:cxnLst>
            <a:rect l="0" t="0" r="r" b="b"/>
            <a:pathLst>
              <a:path w="392" h="836">
                <a:moveTo>
                  <a:pt x="392" y="0"/>
                </a:moveTo>
                <a:cubicBezTo>
                  <a:pt x="176" y="0"/>
                  <a:pt x="0" y="202"/>
                  <a:pt x="0" y="418"/>
                </a:cubicBezTo>
                <a:cubicBezTo>
                  <a:pt x="0" y="635"/>
                  <a:pt x="176" y="836"/>
                  <a:pt x="392" y="836"/>
                </a:cubicBezTo>
              </a:path>
            </a:pathLst>
          </a:custGeom>
          <a:noFill/>
          <a:ln w="7938" cap="flat">
            <a:solidFill>
              <a:srgbClr val="AFAFAE"/>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80" name="Freeform 73"/>
          <p:cNvSpPr/>
          <p:nvPr/>
        </p:nvSpPr>
        <p:spPr bwMode="auto">
          <a:xfrm>
            <a:off x="7232650" y="3176"/>
            <a:ext cx="3429000" cy="6851650"/>
          </a:xfrm>
          <a:custGeom>
            <a:avLst/>
            <a:gdLst>
              <a:gd name="T0" fmla="*/ 418 w 418"/>
              <a:gd name="T1" fmla="*/ 0 h 836"/>
              <a:gd name="T2" fmla="*/ 0 w 418"/>
              <a:gd name="T3" fmla="*/ 418 h 836"/>
              <a:gd name="T4" fmla="*/ 418 w 418"/>
              <a:gd name="T5" fmla="*/ 836 h 836"/>
            </a:gdLst>
            <a:ahLst/>
            <a:cxnLst>
              <a:cxn ang="0">
                <a:pos x="T0" y="T1"/>
              </a:cxn>
              <a:cxn ang="0">
                <a:pos x="T2" y="T3"/>
              </a:cxn>
              <a:cxn ang="0">
                <a:pos x="T4" y="T5"/>
              </a:cxn>
            </a:cxnLst>
            <a:rect l="0" t="0" r="r" b="b"/>
            <a:pathLst>
              <a:path w="418" h="836">
                <a:moveTo>
                  <a:pt x="418" y="0"/>
                </a:moveTo>
                <a:cubicBezTo>
                  <a:pt x="188" y="0"/>
                  <a:pt x="0" y="187"/>
                  <a:pt x="0" y="418"/>
                </a:cubicBezTo>
                <a:cubicBezTo>
                  <a:pt x="0" y="649"/>
                  <a:pt x="188" y="836"/>
                  <a:pt x="418" y="836"/>
                </a:cubicBezTo>
              </a:path>
            </a:pathLst>
          </a:custGeom>
          <a:noFill/>
          <a:ln w="7938" cap="flat">
            <a:solidFill>
              <a:srgbClr val="AAAAAA"/>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10" name="文本框 9"/>
          <p:cNvSpPr txBox="1"/>
          <p:nvPr/>
        </p:nvSpPr>
        <p:spPr>
          <a:xfrm>
            <a:off x="7937537" y="1588997"/>
            <a:ext cx="2867025" cy="4603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400" u="sng" noProof="0" dirty="0">
                <a:ln>
                  <a:noFill/>
                </a:ln>
                <a:solidFill>
                  <a:prstClr val="black">
                    <a:lumMod val="95000"/>
                    <a:lumOff val="5000"/>
                  </a:prstClr>
                </a:solidFill>
                <a:effectLst/>
                <a:uLnTx/>
                <a:uFillTx/>
                <a:latin typeface="Calibri Light" panose="020F0302020204030204"/>
                <a:sym typeface="+mn-ea"/>
              </a:rPr>
              <a:t>针对段级别（</a:t>
            </a:r>
            <a:r>
              <a:rPr lang="en-US" altLang="zh-CN" sz="2400" u="sng" noProof="0" dirty="0">
                <a:ln>
                  <a:noFill/>
                </a:ln>
                <a:solidFill>
                  <a:prstClr val="black">
                    <a:lumMod val="95000"/>
                    <a:lumOff val="5000"/>
                  </a:prstClr>
                </a:solidFill>
                <a:effectLst/>
                <a:uLnTx/>
                <a:uFillTx/>
                <a:latin typeface="Calibri Light" panose="020F0302020204030204"/>
                <a:sym typeface="+mn-ea"/>
              </a:rPr>
              <a:t>RNN</a:t>
            </a:r>
            <a:r>
              <a:rPr lang="zh-CN" altLang="en-US" sz="2400" u="sng" noProof="0" dirty="0">
                <a:ln>
                  <a:noFill/>
                </a:ln>
                <a:solidFill>
                  <a:prstClr val="black">
                    <a:lumMod val="95000"/>
                    <a:lumOff val="5000"/>
                  </a:prstClr>
                </a:solidFill>
                <a:effectLst/>
                <a:uLnTx/>
                <a:uFillTx/>
                <a:latin typeface="Calibri Light" panose="020F0302020204030204"/>
                <a:sym typeface="+mn-ea"/>
              </a:rPr>
              <a:t>）</a:t>
            </a:r>
            <a:endParaRPr kumimoji="0" lang="zh-CN" altLang="en-US" sz="2400" b="0" i="0" u="sng" strike="noStrike" kern="1200" cap="none" spc="0" normalizeH="0" baseline="0" noProof="0" dirty="0">
              <a:ln>
                <a:noFill/>
              </a:ln>
              <a:solidFill>
                <a:prstClr val="black">
                  <a:lumMod val="95000"/>
                  <a:lumOff val="5000"/>
                </a:prstClr>
              </a:solidFill>
              <a:effectLst/>
              <a:uLnTx/>
              <a:uFillTx/>
              <a:latin typeface="Calibri Light" panose="020F0302020204030204"/>
              <a:cs typeface="+mn-cs"/>
              <a:sym typeface="+mn-ea"/>
            </a:endParaRPr>
          </a:p>
        </p:txBody>
      </p:sp>
      <p:sp>
        <p:nvSpPr>
          <p:cNvPr id="12" name="矩形 11"/>
          <p:cNvSpPr/>
          <p:nvPr/>
        </p:nvSpPr>
        <p:spPr>
          <a:xfrm>
            <a:off x="229870" y="2247900"/>
            <a:ext cx="4196080" cy="341503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rPr>
              <a:t>MNIST 数据集可直接通过</a:t>
            </a:r>
            <a:r>
              <a:rPr kumimoji="0" lang="en-US" altLang="zh-CN" sz="1800" b="0" i="0" u="none" strike="noStrike" kern="1200" cap="none" spc="0" normalizeH="0" baseline="0" noProof="0" dirty="0">
                <a:ln>
                  <a:noFill/>
                </a:ln>
                <a:solidFill>
                  <a:prstClr val="black"/>
                </a:solidFill>
                <a:effectLst/>
                <a:uLnTx/>
                <a:uFillTx/>
                <a:latin typeface="Calibri Light" panose="020F0302020204030204"/>
                <a:cs typeface="+mn-cs"/>
              </a:rPr>
              <a:t>Keras API</a:t>
            </a:r>
            <a:r>
              <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rPr>
              <a:t>获取,</a:t>
            </a:r>
            <a:endPar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rPr>
              <a:t>它包含了四个部分:</a:t>
            </a:r>
            <a:endPar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rPr>
              <a:t>Training set images:  包含 60,000 个样本</a:t>
            </a:r>
            <a:endPar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rPr>
              <a:t>Training set labels: 包含 60,000 个标签</a:t>
            </a:r>
            <a:endPar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rPr>
              <a:t>Test set images: 包含 10,000 个样本</a:t>
            </a:r>
            <a:endPar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rPr>
              <a:t>Test set labels:  包含 10,000 个标签</a:t>
            </a:r>
            <a:endPar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rPr>
              <a:t>使用</a:t>
            </a:r>
            <a:r>
              <a:rPr kumimoji="0" lang="en-US" altLang="zh-CN" sz="1800" b="0" i="0" u="none" strike="noStrike" kern="1200" cap="none" spc="0" normalizeH="0" baseline="0" noProof="0" dirty="0">
                <a:ln>
                  <a:noFill/>
                </a:ln>
                <a:solidFill>
                  <a:prstClr val="black"/>
                </a:solidFill>
                <a:effectLst/>
                <a:uLnTx/>
                <a:uFillTx/>
                <a:latin typeface="Calibri Light" panose="020F0302020204030204"/>
                <a:cs typeface="+mn-cs"/>
              </a:rPr>
              <a:t>MNIST</a:t>
            </a:r>
            <a:r>
              <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rPr>
              <a:t>数据集作为</a:t>
            </a:r>
            <a:r>
              <a:rPr lang="zh-CN" altLang="en-US" noProof="0" dirty="0">
                <a:ln>
                  <a:noFill/>
                </a:ln>
                <a:solidFill>
                  <a:prstClr val="black">
                    <a:lumMod val="95000"/>
                    <a:lumOff val="5000"/>
                  </a:prstClr>
                </a:solidFill>
                <a:effectLst/>
                <a:uLnTx/>
                <a:uFillTx/>
                <a:latin typeface="Calibri Light" panose="020F0302020204030204"/>
                <a:sym typeface="+mn-ea"/>
              </a:rPr>
              <a:t>LeNet-5模型的输入，主要用途</a:t>
            </a:r>
            <a:r>
              <a:rPr lang="zh-CN" altLang="en-US" noProof="0" dirty="0">
                <a:ln>
                  <a:noFill/>
                </a:ln>
                <a:solidFill>
                  <a:prstClr val="black">
                    <a:lumMod val="95000"/>
                    <a:lumOff val="5000"/>
                  </a:prstClr>
                </a:solidFill>
                <a:effectLst/>
                <a:uLnTx/>
                <a:uFillTx/>
                <a:latin typeface="Calibri Light" panose="020F0302020204030204"/>
                <a:sym typeface="+mn-ea"/>
              </a:rPr>
              <a:t>如下：</a:t>
            </a:r>
            <a:endParaRPr lang="zh-CN" altLang="en-US" noProof="0" dirty="0">
              <a:ln>
                <a:noFill/>
              </a:ln>
              <a:solidFill>
                <a:prstClr val="black">
                  <a:lumMod val="95000"/>
                  <a:lumOff val="5000"/>
                </a:prstClr>
              </a:solidFill>
              <a:effectLst/>
              <a:uLnTx/>
              <a:uFillTx/>
              <a:latin typeface="Calibri Light" panose="020F0302020204030204"/>
              <a:sym typeface="+mn-ea"/>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noProof="0" dirty="0">
                <a:ln>
                  <a:noFill/>
                </a:ln>
                <a:solidFill>
                  <a:prstClr val="black">
                    <a:lumMod val="95000"/>
                    <a:lumOff val="5000"/>
                  </a:prstClr>
                </a:solidFill>
                <a:effectLst/>
                <a:uLnTx/>
                <a:uFillTx/>
                <a:latin typeface="Calibri Light" panose="020F0302020204030204"/>
                <a:sym typeface="+mn-ea"/>
              </a:rPr>
              <a:t>1. </a:t>
            </a:r>
            <a:r>
              <a:rPr lang="zh-CN" altLang="en-US" noProof="0" dirty="0">
                <a:ln>
                  <a:noFill/>
                </a:ln>
                <a:solidFill>
                  <a:prstClr val="black">
                    <a:lumMod val="95000"/>
                    <a:lumOff val="5000"/>
                  </a:prstClr>
                </a:solidFill>
                <a:effectLst/>
                <a:uLnTx/>
                <a:uFillTx/>
                <a:latin typeface="Calibri Light" panose="020F0302020204030204"/>
                <a:sym typeface="+mn-ea"/>
              </a:rPr>
              <a:t>输入</a:t>
            </a:r>
            <a:r>
              <a:rPr lang="en-US" altLang="zh-CN" noProof="0" dirty="0">
                <a:ln>
                  <a:noFill/>
                </a:ln>
                <a:solidFill>
                  <a:prstClr val="black">
                    <a:lumMod val="95000"/>
                    <a:lumOff val="5000"/>
                  </a:prstClr>
                </a:solidFill>
                <a:effectLst/>
                <a:uLnTx/>
                <a:uFillTx/>
                <a:latin typeface="Calibri Light" panose="020F0302020204030204"/>
                <a:sym typeface="+mn-ea"/>
              </a:rPr>
              <a:t>test</a:t>
            </a:r>
            <a:r>
              <a:rPr lang="zh-CN" altLang="en-US" noProof="0" dirty="0">
                <a:ln>
                  <a:noFill/>
                </a:ln>
                <a:solidFill>
                  <a:prstClr val="black">
                    <a:lumMod val="95000"/>
                    <a:lumOff val="5000"/>
                  </a:prstClr>
                </a:solidFill>
                <a:effectLst/>
                <a:uLnTx/>
                <a:uFillTx/>
                <a:latin typeface="Calibri Light" panose="020F0302020204030204"/>
                <a:sym typeface="+mn-ea"/>
              </a:rPr>
              <a:t>集以计算</a:t>
            </a:r>
            <a:r>
              <a:rPr lang="zh-CN" altLang="en-US" noProof="0" dirty="0">
                <a:ln>
                  <a:noFill/>
                </a:ln>
                <a:solidFill>
                  <a:prstClr val="black">
                    <a:lumMod val="95000"/>
                    <a:lumOff val="5000"/>
                  </a:prstClr>
                </a:solidFill>
                <a:effectLst/>
                <a:uLnTx/>
                <a:uFillTx/>
                <a:latin typeface="Calibri Light" panose="020F0302020204030204"/>
                <a:sym typeface="+mn-ea"/>
              </a:rPr>
              <a:t>LeNet-5模型的准确度，从而和</a:t>
            </a:r>
            <a:r>
              <a:rPr lang="en-US" altLang="zh-CN" noProof="0" dirty="0">
                <a:ln>
                  <a:noFill/>
                </a:ln>
                <a:solidFill>
                  <a:prstClr val="black">
                    <a:lumMod val="95000"/>
                    <a:lumOff val="5000"/>
                  </a:prstClr>
                </a:solidFill>
                <a:effectLst/>
                <a:uLnTx/>
                <a:uFillTx/>
                <a:latin typeface="Calibri Light" panose="020F0302020204030204"/>
                <a:sym typeface="+mn-ea"/>
              </a:rPr>
              <a:t>ratio</a:t>
            </a:r>
            <a:r>
              <a:rPr lang="zh-CN" altLang="en-US" noProof="0" dirty="0">
                <a:ln>
                  <a:noFill/>
                </a:ln>
                <a:solidFill>
                  <a:prstClr val="black">
                    <a:lumMod val="95000"/>
                    <a:lumOff val="5000"/>
                  </a:prstClr>
                </a:solidFill>
                <a:effectLst/>
                <a:uLnTx/>
                <a:uFillTx/>
                <a:latin typeface="Calibri Light" panose="020F0302020204030204"/>
                <a:sym typeface="+mn-ea"/>
              </a:rPr>
              <a:t>一起确定变异体的</a:t>
            </a:r>
            <a:r>
              <a:rPr lang="zh-CN" altLang="en-US" noProof="0" dirty="0">
                <a:ln>
                  <a:noFill/>
                </a:ln>
                <a:solidFill>
                  <a:prstClr val="black">
                    <a:lumMod val="95000"/>
                    <a:lumOff val="5000"/>
                  </a:prstClr>
                </a:solidFill>
                <a:effectLst/>
                <a:uLnTx/>
                <a:uFillTx/>
                <a:latin typeface="Calibri Light" panose="020F0302020204030204"/>
                <a:sym typeface="+mn-ea"/>
              </a:rPr>
              <a:t>变异程度。</a:t>
            </a:r>
            <a:endParaRPr lang="zh-CN" altLang="en-US" noProof="0" dirty="0">
              <a:ln>
                <a:noFill/>
              </a:ln>
              <a:solidFill>
                <a:prstClr val="black">
                  <a:lumMod val="95000"/>
                  <a:lumOff val="5000"/>
                </a:prstClr>
              </a:solidFill>
              <a:effectLst/>
              <a:uLnTx/>
              <a:uFillTx/>
              <a:latin typeface="Calibri Light" panose="020F0302020204030204"/>
              <a:sym typeface="+mn-ea"/>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noProof="0" dirty="0">
                <a:ln>
                  <a:noFill/>
                </a:ln>
                <a:solidFill>
                  <a:prstClr val="black">
                    <a:lumMod val="95000"/>
                    <a:lumOff val="5000"/>
                  </a:prstClr>
                </a:solidFill>
                <a:effectLst/>
                <a:uLnTx/>
                <a:uFillTx/>
                <a:latin typeface="Calibri Light" panose="020F0302020204030204"/>
                <a:sym typeface="+mn-ea"/>
              </a:rPr>
              <a:t>2. test</a:t>
            </a:r>
            <a:r>
              <a:rPr lang="zh-CN" altLang="en-US" noProof="0" dirty="0">
                <a:ln>
                  <a:noFill/>
                </a:ln>
                <a:solidFill>
                  <a:prstClr val="black">
                    <a:lumMod val="95000"/>
                    <a:lumOff val="5000"/>
                  </a:prstClr>
                </a:solidFill>
                <a:effectLst/>
                <a:uLnTx/>
                <a:uFillTx/>
                <a:latin typeface="Calibri Light" panose="020F0302020204030204"/>
                <a:sym typeface="+mn-ea"/>
              </a:rPr>
              <a:t>集作为杀伤力实验的</a:t>
            </a:r>
            <a:r>
              <a:rPr lang="zh-CN" altLang="en-US" noProof="0" dirty="0">
                <a:ln>
                  <a:noFill/>
                </a:ln>
                <a:solidFill>
                  <a:prstClr val="black">
                    <a:lumMod val="95000"/>
                    <a:lumOff val="5000"/>
                  </a:prstClr>
                </a:solidFill>
                <a:effectLst/>
                <a:uLnTx/>
                <a:uFillTx/>
                <a:latin typeface="Calibri Light" panose="020F0302020204030204"/>
                <a:sym typeface="+mn-ea"/>
              </a:rPr>
              <a:t>测试集</a:t>
            </a:r>
            <a:endParaRPr lang="zh-CN" altLang="en-US" noProof="0" dirty="0">
              <a:ln>
                <a:noFill/>
              </a:ln>
              <a:solidFill>
                <a:prstClr val="black">
                  <a:lumMod val="95000"/>
                  <a:lumOff val="5000"/>
                </a:prstClr>
              </a:solidFill>
              <a:effectLst/>
              <a:uLnTx/>
              <a:uFillTx/>
              <a:latin typeface="Calibri Light" panose="020F0302020204030204"/>
              <a:sym typeface="+mn-ea"/>
            </a:endParaRPr>
          </a:p>
        </p:txBody>
      </p:sp>
      <p:sp>
        <p:nvSpPr>
          <p:cNvPr id="13" name="矩形 12"/>
          <p:cNvSpPr/>
          <p:nvPr/>
        </p:nvSpPr>
        <p:spPr>
          <a:xfrm>
            <a:off x="7790180" y="2448560"/>
            <a:ext cx="3425190" cy="286131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rPr>
              <a:t>IMDB数据集</a:t>
            </a:r>
            <a:r>
              <a:rPr lang="zh-CN" altLang="en-US" noProof="0" dirty="0">
                <a:ln>
                  <a:noFill/>
                </a:ln>
                <a:solidFill>
                  <a:prstClr val="black"/>
                </a:solidFill>
                <a:effectLst/>
                <a:uLnTx/>
                <a:uFillTx/>
                <a:latin typeface="Calibri Light" panose="020F0302020204030204"/>
                <a:sym typeface="+mn-ea"/>
              </a:rPr>
              <a:t>可直接通过</a:t>
            </a:r>
            <a:r>
              <a:rPr lang="en-US" altLang="zh-CN" noProof="0" dirty="0">
                <a:ln>
                  <a:noFill/>
                </a:ln>
                <a:solidFill>
                  <a:prstClr val="black"/>
                </a:solidFill>
                <a:effectLst/>
                <a:uLnTx/>
                <a:uFillTx/>
                <a:latin typeface="Calibri Light" panose="020F0302020204030204"/>
                <a:sym typeface="+mn-ea"/>
              </a:rPr>
              <a:t>Keras API</a:t>
            </a:r>
            <a:r>
              <a:rPr lang="zh-CN" altLang="en-US" noProof="0" dirty="0">
                <a:ln>
                  <a:noFill/>
                </a:ln>
                <a:solidFill>
                  <a:prstClr val="black"/>
                </a:solidFill>
                <a:effectLst/>
                <a:uLnTx/>
                <a:uFillTx/>
                <a:latin typeface="Calibri Light" panose="020F0302020204030204"/>
                <a:sym typeface="+mn-ea"/>
              </a:rPr>
              <a:t>获取</a:t>
            </a:r>
            <a:endPar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rPr>
              <a:t>它分为两个部分，</a:t>
            </a:r>
            <a:endPar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rPr>
              <a:t>test dataset：</a:t>
            </a:r>
            <a:r>
              <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rPr>
              <a:t>包含25000条评论</a:t>
            </a:r>
            <a:endPar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rPr>
              <a:t>train dataset：包含25000条评论，其中在train dataset又分</a:t>
            </a:r>
            <a:r>
              <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rPr>
              <a:t>为neg，pos两个部分（neg：negative消极的，pos：positive积极的）</a:t>
            </a:r>
            <a:endPar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rPr>
              <a:t>主要用途与左边相差</a:t>
            </a:r>
            <a:r>
              <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rPr>
              <a:t>不大</a:t>
            </a:r>
            <a:endPar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Calibri Light" panose="020F0302020204030204"/>
              <a:cs typeface="+mn-cs"/>
            </a:endParaRPr>
          </a:p>
        </p:txBody>
      </p:sp>
      <p:sp>
        <p:nvSpPr>
          <p:cNvPr id="3" name="文本框 2"/>
          <p:cNvSpPr txBox="1"/>
          <p:nvPr/>
        </p:nvSpPr>
        <p:spPr>
          <a:xfrm>
            <a:off x="451946" y="1516234"/>
            <a:ext cx="3759835" cy="4603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400" u="sng" noProof="0" dirty="0">
                <a:ln>
                  <a:noFill/>
                </a:ln>
                <a:solidFill>
                  <a:prstClr val="black">
                    <a:lumMod val="95000"/>
                    <a:lumOff val="5000"/>
                  </a:prstClr>
                </a:solidFill>
                <a:effectLst/>
                <a:uLnTx/>
                <a:uFillTx/>
                <a:latin typeface="Calibri Light" panose="020F0302020204030204"/>
                <a:sym typeface="+mn-ea"/>
              </a:rPr>
              <a:t>针对整个输入级别（</a:t>
            </a:r>
            <a:r>
              <a:rPr lang="en-US" altLang="zh-CN" sz="2400" u="sng" noProof="0" dirty="0">
                <a:ln>
                  <a:noFill/>
                </a:ln>
                <a:solidFill>
                  <a:prstClr val="black">
                    <a:lumMod val="95000"/>
                    <a:lumOff val="5000"/>
                  </a:prstClr>
                </a:solidFill>
                <a:effectLst/>
                <a:uLnTx/>
                <a:uFillTx/>
                <a:latin typeface="Calibri Light" panose="020F0302020204030204"/>
                <a:sym typeface="+mn-ea"/>
              </a:rPr>
              <a:t>FNN</a:t>
            </a:r>
            <a:r>
              <a:rPr lang="zh-CN" altLang="en-US" sz="2400" u="sng" noProof="0" dirty="0">
                <a:ln>
                  <a:noFill/>
                </a:ln>
                <a:solidFill>
                  <a:prstClr val="black">
                    <a:lumMod val="95000"/>
                    <a:lumOff val="5000"/>
                  </a:prstClr>
                </a:solidFill>
                <a:effectLst/>
                <a:uLnTx/>
                <a:uFillTx/>
                <a:latin typeface="Calibri Light" panose="020F0302020204030204"/>
                <a:sym typeface="+mn-ea"/>
              </a:rPr>
              <a:t>）</a:t>
            </a:r>
            <a:endParaRPr kumimoji="0" lang="zh-CN" altLang="en-US" sz="2400" b="0" i="0" u="sng" strike="noStrike" kern="1200" cap="none" spc="0" normalizeH="0" baseline="0" noProof="0" dirty="0">
              <a:ln>
                <a:noFill/>
              </a:ln>
              <a:solidFill>
                <a:prstClr val="black">
                  <a:lumMod val="95000"/>
                  <a:lumOff val="5000"/>
                </a:prstClr>
              </a:solidFill>
              <a:effectLst/>
              <a:uLnTx/>
              <a:uFillTx/>
              <a:latin typeface="Calibri Light" panose="020F0302020204030204"/>
              <a:cs typeface="+mn-cs"/>
              <a:sym typeface="+mn-ea"/>
            </a:endParaRPr>
          </a:p>
        </p:txBody>
      </p:sp>
      <p:grpSp>
        <p:nvGrpSpPr>
          <p:cNvPr id="29" name="组合 28"/>
          <p:cNvGrpSpPr/>
          <p:nvPr/>
        </p:nvGrpSpPr>
        <p:grpSpPr>
          <a:xfrm>
            <a:off x="64293" y="254705"/>
            <a:ext cx="6614336" cy="990217"/>
            <a:chOff x="64293" y="254705"/>
            <a:chExt cx="6614336" cy="990217"/>
          </a:xfrm>
        </p:grpSpPr>
        <p:pic>
          <p:nvPicPr>
            <p:cNvPr id="30" name="图片 29"/>
            <p:cNvPicPr>
              <a:picLocks noChangeAspect="1"/>
            </p:cNvPicPr>
            <p:nvPr/>
          </p:nvPicPr>
          <p:blipFill>
            <a:blip r:embed="rId1"/>
            <a:stretch>
              <a:fillRect/>
            </a:stretch>
          </p:blipFill>
          <p:spPr>
            <a:xfrm>
              <a:off x="64293" y="254705"/>
              <a:ext cx="847725" cy="990217"/>
            </a:xfrm>
            <a:prstGeom prst="rect">
              <a:avLst/>
            </a:prstGeom>
          </p:spPr>
        </p:pic>
        <p:sp>
          <p:nvSpPr>
            <p:cNvPr id="31" name="AutoShape 28"/>
            <p:cNvSpPr>
              <a:spLocks noChangeAspect="1" noChangeArrowheads="1" noTextEdit="1"/>
            </p:cNvSpPr>
            <p:nvPr/>
          </p:nvSpPr>
          <p:spPr bwMode="auto">
            <a:xfrm>
              <a:off x="357188" y="500063"/>
              <a:ext cx="508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cs typeface="+mn-cs"/>
              </a:endParaRPr>
            </a:p>
          </p:txBody>
        </p:sp>
        <p:sp>
          <p:nvSpPr>
            <p:cNvPr id="32" name="文本框 31"/>
            <p:cNvSpPr txBox="1"/>
            <p:nvPr/>
          </p:nvSpPr>
          <p:spPr>
            <a:xfrm>
              <a:off x="379405" y="549008"/>
              <a:ext cx="440690" cy="398780"/>
            </a:xfrm>
            <a:prstGeom prst="rect">
              <a:avLst/>
            </a:prstGeom>
            <a:noFill/>
          </p:spPr>
          <p:txBody>
            <a:bodyPr wrap="none" rtlCol="0">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black"/>
                  </a:solidFill>
                  <a:effectLst/>
                  <a:uLnTx/>
                  <a:uFillTx/>
                  <a:latin typeface="Calibri" panose="020F0502020204030204"/>
                  <a:cs typeface="+mn-cs"/>
                </a:rPr>
                <a:t>02</a:t>
              </a:r>
              <a:endParaRPr kumimoji="0" lang="zh-CN" altLang="en-US" sz="2000" b="0" i="0" u="none" strike="noStrike" kern="1200" cap="none" spc="0" normalizeH="0" baseline="0" noProof="0" dirty="0">
                <a:ln>
                  <a:noFill/>
                </a:ln>
                <a:solidFill>
                  <a:prstClr val="black"/>
                </a:solidFill>
                <a:effectLst/>
                <a:uLnTx/>
                <a:uFillTx/>
                <a:latin typeface="Calibri" panose="020F0502020204030204"/>
                <a:cs typeface="+mn-cs"/>
              </a:endParaRPr>
            </a:p>
          </p:txBody>
        </p:sp>
        <p:sp>
          <p:nvSpPr>
            <p:cNvPr id="33" name="文本框 32"/>
            <p:cNvSpPr txBox="1"/>
            <p:nvPr/>
          </p:nvSpPr>
          <p:spPr>
            <a:xfrm>
              <a:off x="1006809" y="465389"/>
              <a:ext cx="5671820" cy="583565"/>
            </a:xfrm>
            <a:prstGeom prst="rect">
              <a:avLst/>
            </a:prstGeom>
            <a:noFill/>
          </p:spPr>
          <p:txBody>
            <a:bodyPr wrap="none" rtlCol="0">
              <a:spAutoFit/>
            </a:bodyPr>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noProof="0" dirty="0">
                  <a:ln>
                    <a:noFill/>
                  </a:ln>
                  <a:solidFill>
                    <a:prstClr val="black"/>
                  </a:solidFill>
                  <a:effectLst/>
                  <a:uLnTx/>
                  <a:uFillTx/>
                  <a:latin typeface="Calibri Light" panose="020F0302020204030204"/>
                  <a:sym typeface="+mn-ea"/>
                </a:rPr>
                <a:t>实验阶段</a:t>
              </a:r>
              <a:r>
                <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rPr>
                <a:t>测试数据集（输入</a:t>
              </a:r>
              <a:r>
                <a:rPr kumimoji="0" lang="en-US" altLang="zh-CN" sz="3200" b="0" i="0" u="none" strike="noStrike" kern="1200" cap="none" spc="0" normalizeH="0" baseline="0" noProof="0" dirty="0">
                  <a:ln>
                    <a:noFill/>
                  </a:ln>
                  <a:solidFill>
                    <a:prstClr val="black"/>
                  </a:solidFill>
                  <a:effectLst/>
                  <a:uLnTx/>
                  <a:uFillTx/>
                  <a:latin typeface="Calibri Light" panose="020F0302020204030204"/>
                  <a:cs typeface="+mn-cs"/>
                </a:rPr>
                <a:t>2</a:t>
              </a:r>
              <a:r>
                <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rPr>
                <a:t>）</a:t>
              </a:r>
              <a:endParaRPr kumimoji="0" lang="zh-CN" altLang="en-US" sz="3200" b="0" i="0" u="none" strike="noStrike" kern="1200" cap="none" spc="0" normalizeH="0" baseline="0" noProof="0" dirty="0">
                <a:ln>
                  <a:noFill/>
                </a:ln>
                <a:solidFill>
                  <a:prstClr val="black"/>
                </a:solidFill>
                <a:effectLst/>
                <a:uLnTx/>
                <a:uFillTx/>
                <a:latin typeface="Calibri Light" panose="020F0302020204030204"/>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fade">
                                      <p:cBhvr>
                                        <p:cTn id="7" dur="500"/>
                                        <p:tgtEl>
                                          <p:spTgt spid="64"/>
                                        </p:tgtEl>
                                      </p:cBhvr>
                                    </p:animEffect>
                                  </p:childTnLst>
                                </p:cTn>
                              </p:par>
                              <p:par>
                                <p:cTn id="8" presetID="10" presetClass="entr" presetSubtype="0" fill="hold" grpId="0" nodeType="withEffect">
                                  <p:stCondLst>
                                    <p:cond delay="2100"/>
                                  </p:stCondLst>
                                  <p:childTnLst>
                                    <p:set>
                                      <p:cBhvr>
                                        <p:cTn id="9" dur="1" fill="hold">
                                          <p:stCondLst>
                                            <p:cond delay="0"/>
                                          </p:stCondLst>
                                        </p:cTn>
                                        <p:tgtEl>
                                          <p:spTgt spid="48"/>
                                        </p:tgtEl>
                                        <p:attrNameLst>
                                          <p:attrName>style.visibility</p:attrName>
                                        </p:attrNameLst>
                                      </p:cBhvr>
                                      <p:to>
                                        <p:strVal val="visible"/>
                                      </p:to>
                                    </p:set>
                                    <p:animEffect transition="in" filter="fade">
                                      <p:cBhvr>
                                        <p:cTn id="10" dur="500"/>
                                        <p:tgtEl>
                                          <p:spTgt spid="48"/>
                                        </p:tgtEl>
                                      </p:cBhvr>
                                    </p:animEffect>
                                  </p:childTnLst>
                                </p:cTn>
                              </p:par>
                              <p:par>
                                <p:cTn id="11" presetID="10" presetClass="entr" presetSubtype="0" fill="hold" grpId="0" nodeType="withEffect">
                                  <p:stCondLst>
                                    <p:cond delay="1950"/>
                                  </p:stCondLst>
                                  <p:childTnLst>
                                    <p:set>
                                      <p:cBhvr>
                                        <p:cTn id="12" dur="1" fill="hold">
                                          <p:stCondLst>
                                            <p:cond delay="0"/>
                                          </p:stCondLst>
                                        </p:cTn>
                                        <p:tgtEl>
                                          <p:spTgt spid="49"/>
                                        </p:tgtEl>
                                        <p:attrNameLst>
                                          <p:attrName>style.visibility</p:attrName>
                                        </p:attrNameLst>
                                      </p:cBhvr>
                                      <p:to>
                                        <p:strVal val="visible"/>
                                      </p:to>
                                    </p:set>
                                    <p:animEffect transition="in" filter="fade">
                                      <p:cBhvr>
                                        <p:cTn id="13" dur="500"/>
                                        <p:tgtEl>
                                          <p:spTgt spid="49"/>
                                        </p:tgtEl>
                                      </p:cBhvr>
                                    </p:animEffect>
                                  </p:childTnLst>
                                </p:cTn>
                              </p:par>
                              <p:par>
                                <p:cTn id="14" presetID="10" presetClass="entr" presetSubtype="0" fill="hold" grpId="0" nodeType="withEffect">
                                  <p:stCondLst>
                                    <p:cond delay="1800"/>
                                  </p:stCondLst>
                                  <p:childTnLst>
                                    <p:set>
                                      <p:cBhvr>
                                        <p:cTn id="15" dur="1" fill="hold">
                                          <p:stCondLst>
                                            <p:cond delay="0"/>
                                          </p:stCondLst>
                                        </p:cTn>
                                        <p:tgtEl>
                                          <p:spTgt spid="50"/>
                                        </p:tgtEl>
                                        <p:attrNameLst>
                                          <p:attrName>style.visibility</p:attrName>
                                        </p:attrNameLst>
                                      </p:cBhvr>
                                      <p:to>
                                        <p:strVal val="visible"/>
                                      </p:to>
                                    </p:set>
                                    <p:animEffect transition="in" filter="fade">
                                      <p:cBhvr>
                                        <p:cTn id="16" dur="500"/>
                                        <p:tgtEl>
                                          <p:spTgt spid="50"/>
                                        </p:tgtEl>
                                      </p:cBhvr>
                                    </p:animEffect>
                                  </p:childTnLst>
                                </p:cTn>
                              </p:par>
                              <p:par>
                                <p:cTn id="17" presetID="10" presetClass="entr" presetSubtype="0" fill="hold" grpId="0" nodeType="withEffect">
                                  <p:stCondLst>
                                    <p:cond delay="1650"/>
                                  </p:stCondLst>
                                  <p:childTnLst>
                                    <p:set>
                                      <p:cBhvr>
                                        <p:cTn id="18" dur="1" fill="hold">
                                          <p:stCondLst>
                                            <p:cond delay="0"/>
                                          </p:stCondLst>
                                        </p:cTn>
                                        <p:tgtEl>
                                          <p:spTgt spid="51"/>
                                        </p:tgtEl>
                                        <p:attrNameLst>
                                          <p:attrName>style.visibility</p:attrName>
                                        </p:attrNameLst>
                                      </p:cBhvr>
                                      <p:to>
                                        <p:strVal val="visible"/>
                                      </p:to>
                                    </p:set>
                                    <p:animEffect transition="in" filter="fade">
                                      <p:cBhvr>
                                        <p:cTn id="19" dur="500"/>
                                        <p:tgtEl>
                                          <p:spTgt spid="51"/>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52"/>
                                        </p:tgtEl>
                                        <p:attrNameLst>
                                          <p:attrName>style.visibility</p:attrName>
                                        </p:attrNameLst>
                                      </p:cBhvr>
                                      <p:to>
                                        <p:strVal val="visible"/>
                                      </p:to>
                                    </p:set>
                                    <p:animEffect transition="in" filter="fade">
                                      <p:cBhvr>
                                        <p:cTn id="22" dur="500"/>
                                        <p:tgtEl>
                                          <p:spTgt spid="52"/>
                                        </p:tgtEl>
                                      </p:cBhvr>
                                    </p:animEffect>
                                  </p:childTnLst>
                                </p:cTn>
                              </p:par>
                              <p:par>
                                <p:cTn id="23" presetID="10" presetClass="entr" presetSubtype="0" fill="hold" grpId="0" nodeType="withEffect">
                                  <p:stCondLst>
                                    <p:cond delay="1350"/>
                                  </p:stCondLst>
                                  <p:childTnLst>
                                    <p:set>
                                      <p:cBhvr>
                                        <p:cTn id="24" dur="1" fill="hold">
                                          <p:stCondLst>
                                            <p:cond delay="0"/>
                                          </p:stCondLst>
                                        </p:cTn>
                                        <p:tgtEl>
                                          <p:spTgt spid="53"/>
                                        </p:tgtEl>
                                        <p:attrNameLst>
                                          <p:attrName>style.visibility</p:attrName>
                                        </p:attrNameLst>
                                      </p:cBhvr>
                                      <p:to>
                                        <p:strVal val="visible"/>
                                      </p:to>
                                    </p:set>
                                    <p:animEffect transition="in" filter="fade">
                                      <p:cBhvr>
                                        <p:cTn id="25" dur="500"/>
                                        <p:tgtEl>
                                          <p:spTgt spid="53"/>
                                        </p:tgtEl>
                                      </p:cBhvr>
                                    </p:animEffect>
                                  </p:childTnLst>
                                </p:cTn>
                              </p:par>
                              <p:par>
                                <p:cTn id="26" presetID="10" presetClass="entr" presetSubtype="0" fill="hold" grpId="0" nodeType="withEffect">
                                  <p:stCondLst>
                                    <p:cond delay="1200"/>
                                  </p:stCondLst>
                                  <p:childTnLst>
                                    <p:set>
                                      <p:cBhvr>
                                        <p:cTn id="27" dur="1" fill="hold">
                                          <p:stCondLst>
                                            <p:cond delay="0"/>
                                          </p:stCondLst>
                                        </p:cTn>
                                        <p:tgtEl>
                                          <p:spTgt spid="54"/>
                                        </p:tgtEl>
                                        <p:attrNameLst>
                                          <p:attrName>style.visibility</p:attrName>
                                        </p:attrNameLst>
                                      </p:cBhvr>
                                      <p:to>
                                        <p:strVal val="visible"/>
                                      </p:to>
                                    </p:set>
                                    <p:animEffect transition="in" filter="fade">
                                      <p:cBhvr>
                                        <p:cTn id="28" dur="500"/>
                                        <p:tgtEl>
                                          <p:spTgt spid="54"/>
                                        </p:tgtEl>
                                      </p:cBhvr>
                                    </p:animEffect>
                                  </p:childTnLst>
                                </p:cTn>
                              </p:par>
                              <p:par>
                                <p:cTn id="29" presetID="10" presetClass="entr" presetSubtype="0" fill="hold" grpId="0" nodeType="withEffect">
                                  <p:stCondLst>
                                    <p:cond delay="1050"/>
                                  </p:stCondLst>
                                  <p:childTnLst>
                                    <p:set>
                                      <p:cBhvr>
                                        <p:cTn id="30" dur="1" fill="hold">
                                          <p:stCondLst>
                                            <p:cond delay="0"/>
                                          </p:stCondLst>
                                        </p:cTn>
                                        <p:tgtEl>
                                          <p:spTgt spid="55"/>
                                        </p:tgtEl>
                                        <p:attrNameLst>
                                          <p:attrName>style.visibility</p:attrName>
                                        </p:attrNameLst>
                                      </p:cBhvr>
                                      <p:to>
                                        <p:strVal val="visible"/>
                                      </p:to>
                                    </p:set>
                                    <p:animEffect transition="in" filter="fade">
                                      <p:cBhvr>
                                        <p:cTn id="31" dur="500"/>
                                        <p:tgtEl>
                                          <p:spTgt spid="55"/>
                                        </p:tgtEl>
                                      </p:cBhvr>
                                    </p:animEffect>
                                  </p:childTnLst>
                                </p:cTn>
                              </p:par>
                              <p:par>
                                <p:cTn id="32" presetID="10" presetClass="entr" presetSubtype="0" fill="hold" grpId="0" nodeType="withEffect">
                                  <p:stCondLst>
                                    <p:cond delay="900"/>
                                  </p:stCondLst>
                                  <p:childTnLst>
                                    <p:set>
                                      <p:cBhvr>
                                        <p:cTn id="33" dur="1" fill="hold">
                                          <p:stCondLst>
                                            <p:cond delay="0"/>
                                          </p:stCondLst>
                                        </p:cTn>
                                        <p:tgtEl>
                                          <p:spTgt spid="56"/>
                                        </p:tgtEl>
                                        <p:attrNameLst>
                                          <p:attrName>style.visibility</p:attrName>
                                        </p:attrNameLst>
                                      </p:cBhvr>
                                      <p:to>
                                        <p:strVal val="visible"/>
                                      </p:to>
                                    </p:set>
                                    <p:animEffect transition="in" filter="fade">
                                      <p:cBhvr>
                                        <p:cTn id="34" dur="500"/>
                                        <p:tgtEl>
                                          <p:spTgt spid="56"/>
                                        </p:tgtEl>
                                      </p:cBhvr>
                                    </p:animEffect>
                                  </p:childTnLst>
                                </p:cTn>
                              </p:par>
                              <p:par>
                                <p:cTn id="35" presetID="10" presetClass="entr" presetSubtype="0" fill="hold" grpId="0" nodeType="withEffect">
                                  <p:stCondLst>
                                    <p:cond delay="750"/>
                                  </p:stCondLst>
                                  <p:childTnLst>
                                    <p:set>
                                      <p:cBhvr>
                                        <p:cTn id="36" dur="1" fill="hold">
                                          <p:stCondLst>
                                            <p:cond delay="0"/>
                                          </p:stCondLst>
                                        </p:cTn>
                                        <p:tgtEl>
                                          <p:spTgt spid="57"/>
                                        </p:tgtEl>
                                        <p:attrNameLst>
                                          <p:attrName>style.visibility</p:attrName>
                                        </p:attrNameLst>
                                      </p:cBhvr>
                                      <p:to>
                                        <p:strVal val="visible"/>
                                      </p:to>
                                    </p:set>
                                    <p:animEffect transition="in" filter="fade">
                                      <p:cBhvr>
                                        <p:cTn id="37" dur="500"/>
                                        <p:tgtEl>
                                          <p:spTgt spid="57"/>
                                        </p:tgtEl>
                                      </p:cBhvr>
                                    </p:animEffect>
                                  </p:childTnLst>
                                </p:cTn>
                              </p:par>
                              <p:par>
                                <p:cTn id="38" presetID="10" presetClass="entr" presetSubtype="0" fill="hold" grpId="0" nodeType="withEffect">
                                  <p:stCondLst>
                                    <p:cond delay="600"/>
                                  </p:stCondLst>
                                  <p:childTnLst>
                                    <p:set>
                                      <p:cBhvr>
                                        <p:cTn id="39" dur="1" fill="hold">
                                          <p:stCondLst>
                                            <p:cond delay="0"/>
                                          </p:stCondLst>
                                        </p:cTn>
                                        <p:tgtEl>
                                          <p:spTgt spid="58"/>
                                        </p:tgtEl>
                                        <p:attrNameLst>
                                          <p:attrName>style.visibility</p:attrName>
                                        </p:attrNameLst>
                                      </p:cBhvr>
                                      <p:to>
                                        <p:strVal val="visible"/>
                                      </p:to>
                                    </p:set>
                                    <p:animEffect transition="in" filter="fade">
                                      <p:cBhvr>
                                        <p:cTn id="40" dur="500"/>
                                        <p:tgtEl>
                                          <p:spTgt spid="58"/>
                                        </p:tgtEl>
                                      </p:cBhvr>
                                    </p:animEffect>
                                  </p:childTnLst>
                                </p:cTn>
                              </p:par>
                              <p:par>
                                <p:cTn id="41" presetID="10" presetClass="entr" presetSubtype="0" fill="hold" grpId="0" nodeType="withEffect">
                                  <p:stCondLst>
                                    <p:cond delay="450"/>
                                  </p:stCondLst>
                                  <p:childTnLst>
                                    <p:set>
                                      <p:cBhvr>
                                        <p:cTn id="42" dur="1" fill="hold">
                                          <p:stCondLst>
                                            <p:cond delay="0"/>
                                          </p:stCondLst>
                                        </p:cTn>
                                        <p:tgtEl>
                                          <p:spTgt spid="59"/>
                                        </p:tgtEl>
                                        <p:attrNameLst>
                                          <p:attrName>style.visibility</p:attrName>
                                        </p:attrNameLst>
                                      </p:cBhvr>
                                      <p:to>
                                        <p:strVal val="visible"/>
                                      </p:to>
                                    </p:set>
                                    <p:animEffect transition="in" filter="fade">
                                      <p:cBhvr>
                                        <p:cTn id="43" dur="500"/>
                                        <p:tgtEl>
                                          <p:spTgt spid="59"/>
                                        </p:tgtEl>
                                      </p:cBhvr>
                                    </p:animEffect>
                                  </p:childTnLst>
                                </p:cTn>
                              </p:par>
                              <p:par>
                                <p:cTn id="44" presetID="10" presetClass="entr" presetSubtype="0" fill="hold" grpId="0" nodeType="withEffect">
                                  <p:stCondLst>
                                    <p:cond delay="300"/>
                                  </p:stCondLst>
                                  <p:childTnLst>
                                    <p:set>
                                      <p:cBhvr>
                                        <p:cTn id="45" dur="1" fill="hold">
                                          <p:stCondLst>
                                            <p:cond delay="0"/>
                                          </p:stCondLst>
                                        </p:cTn>
                                        <p:tgtEl>
                                          <p:spTgt spid="60"/>
                                        </p:tgtEl>
                                        <p:attrNameLst>
                                          <p:attrName>style.visibility</p:attrName>
                                        </p:attrNameLst>
                                      </p:cBhvr>
                                      <p:to>
                                        <p:strVal val="visible"/>
                                      </p:to>
                                    </p:set>
                                    <p:animEffect transition="in" filter="fade">
                                      <p:cBhvr>
                                        <p:cTn id="46" dur="500"/>
                                        <p:tgtEl>
                                          <p:spTgt spid="60"/>
                                        </p:tgtEl>
                                      </p:cBhvr>
                                    </p:animEffect>
                                  </p:childTnLst>
                                </p:cTn>
                              </p:par>
                              <p:par>
                                <p:cTn id="47" presetID="10" presetClass="entr" presetSubtype="0" fill="hold" grpId="0" nodeType="withEffect">
                                  <p:stCondLst>
                                    <p:cond delay="150"/>
                                  </p:stCondLst>
                                  <p:childTnLst>
                                    <p:set>
                                      <p:cBhvr>
                                        <p:cTn id="48" dur="1" fill="hold">
                                          <p:stCondLst>
                                            <p:cond delay="0"/>
                                          </p:stCondLst>
                                        </p:cTn>
                                        <p:tgtEl>
                                          <p:spTgt spid="61"/>
                                        </p:tgtEl>
                                        <p:attrNameLst>
                                          <p:attrName>style.visibility</p:attrName>
                                        </p:attrNameLst>
                                      </p:cBhvr>
                                      <p:to>
                                        <p:strVal val="visible"/>
                                      </p:to>
                                    </p:set>
                                    <p:animEffect transition="in" filter="fade">
                                      <p:cBhvr>
                                        <p:cTn id="49" dur="500"/>
                                        <p:tgtEl>
                                          <p:spTgt spid="6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2"/>
                                        </p:tgtEl>
                                        <p:attrNameLst>
                                          <p:attrName>style.visibility</p:attrName>
                                        </p:attrNameLst>
                                      </p:cBhvr>
                                      <p:to>
                                        <p:strVal val="visible"/>
                                      </p:to>
                                    </p:set>
                                    <p:animEffect transition="in" filter="fade">
                                      <p:cBhvr>
                                        <p:cTn id="52" dur="500"/>
                                        <p:tgtEl>
                                          <p:spTgt spid="6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3"/>
                                        </p:tgtEl>
                                        <p:attrNameLst>
                                          <p:attrName>style.visibility</p:attrName>
                                        </p:attrNameLst>
                                      </p:cBhvr>
                                      <p:to>
                                        <p:strVal val="visible"/>
                                      </p:to>
                                    </p:set>
                                    <p:animEffect transition="in" filter="fade">
                                      <p:cBhvr>
                                        <p:cTn id="55" dur="500"/>
                                        <p:tgtEl>
                                          <p:spTgt spid="63"/>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5"/>
                                        </p:tgtEl>
                                        <p:attrNameLst>
                                          <p:attrName>style.visibility</p:attrName>
                                        </p:attrNameLst>
                                      </p:cBhvr>
                                      <p:to>
                                        <p:strVal val="visible"/>
                                      </p:to>
                                    </p:set>
                                    <p:animEffect transition="in" filter="fade">
                                      <p:cBhvr>
                                        <p:cTn id="58" dur="500"/>
                                        <p:tgtEl>
                                          <p:spTgt spid="65"/>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6"/>
                                        </p:tgtEl>
                                        <p:attrNameLst>
                                          <p:attrName>style.visibility</p:attrName>
                                        </p:attrNameLst>
                                      </p:cBhvr>
                                      <p:to>
                                        <p:strVal val="visible"/>
                                      </p:to>
                                    </p:set>
                                    <p:animEffect transition="in" filter="fade">
                                      <p:cBhvr>
                                        <p:cTn id="61" dur="500"/>
                                        <p:tgtEl>
                                          <p:spTgt spid="66"/>
                                        </p:tgtEl>
                                      </p:cBhvr>
                                    </p:animEffect>
                                  </p:childTnLst>
                                </p:cTn>
                              </p:par>
                              <p:par>
                                <p:cTn id="62" presetID="10" presetClass="entr" presetSubtype="0" fill="hold" grpId="0" nodeType="withEffect">
                                  <p:stCondLst>
                                    <p:cond delay="150"/>
                                  </p:stCondLst>
                                  <p:childTnLst>
                                    <p:set>
                                      <p:cBhvr>
                                        <p:cTn id="63" dur="1" fill="hold">
                                          <p:stCondLst>
                                            <p:cond delay="0"/>
                                          </p:stCondLst>
                                        </p:cTn>
                                        <p:tgtEl>
                                          <p:spTgt spid="67"/>
                                        </p:tgtEl>
                                        <p:attrNameLst>
                                          <p:attrName>style.visibility</p:attrName>
                                        </p:attrNameLst>
                                      </p:cBhvr>
                                      <p:to>
                                        <p:strVal val="visible"/>
                                      </p:to>
                                    </p:set>
                                    <p:animEffect transition="in" filter="fade">
                                      <p:cBhvr>
                                        <p:cTn id="64" dur="500"/>
                                        <p:tgtEl>
                                          <p:spTgt spid="67"/>
                                        </p:tgtEl>
                                      </p:cBhvr>
                                    </p:animEffect>
                                  </p:childTnLst>
                                </p:cTn>
                              </p:par>
                              <p:par>
                                <p:cTn id="65" presetID="10" presetClass="entr" presetSubtype="0" fill="hold" grpId="0" nodeType="withEffect">
                                  <p:stCondLst>
                                    <p:cond delay="300"/>
                                  </p:stCondLst>
                                  <p:childTnLst>
                                    <p:set>
                                      <p:cBhvr>
                                        <p:cTn id="66" dur="1" fill="hold">
                                          <p:stCondLst>
                                            <p:cond delay="0"/>
                                          </p:stCondLst>
                                        </p:cTn>
                                        <p:tgtEl>
                                          <p:spTgt spid="68"/>
                                        </p:tgtEl>
                                        <p:attrNameLst>
                                          <p:attrName>style.visibility</p:attrName>
                                        </p:attrNameLst>
                                      </p:cBhvr>
                                      <p:to>
                                        <p:strVal val="visible"/>
                                      </p:to>
                                    </p:set>
                                    <p:animEffect transition="in" filter="fade">
                                      <p:cBhvr>
                                        <p:cTn id="67" dur="500"/>
                                        <p:tgtEl>
                                          <p:spTgt spid="68"/>
                                        </p:tgtEl>
                                      </p:cBhvr>
                                    </p:animEffect>
                                  </p:childTnLst>
                                </p:cTn>
                              </p:par>
                              <p:par>
                                <p:cTn id="68" presetID="10" presetClass="entr" presetSubtype="0" fill="hold" grpId="0" nodeType="withEffect">
                                  <p:stCondLst>
                                    <p:cond delay="450"/>
                                  </p:stCondLst>
                                  <p:childTnLst>
                                    <p:set>
                                      <p:cBhvr>
                                        <p:cTn id="69" dur="1" fill="hold">
                                          <p:stCondLst>
                                            <p:cond delay="0"/>
                                          </p:stCondLst>
                                        </p:cTn>
                                        <p:tgtEl>
                                          <p:spTgt spid="69"/>
                                        </p:tgtEl>
                                        <p:attrNameLst>
                                          <p:attrName>style.visibility</p:attrName>
                                        </p:attrNameLst>
                                      </p:cBhvr>
                                      <p:to>
                                        <p:strVal val="visible"/>
                                      </p:to>
                                    </p:set>
                                    <p:animEffect transition="in" filter="fade">
                                      <p:cBhvr>
                                        <p:cTn id="70" dur="500"/>
                                        <p:tgtEl>
                                          <p:spTgt spid="69"/>
                                        </p:tgtEl>
                                      </p:cBhvr>
                                    </p:animEffect>
                                  </p:childTnLst>
                                </p:cTn>
                              </p:par>
                              <p:par>
                                <p:cTn id="71" presetID="10" presetClass="entr" presetSubtype="0" fill="hold" grpId="0" nodeType="withEffect">
                                  <p:stCondLst>
                                    <p:cond delay="600"/>
                                  </p:stCondLst>
                                  <p:childTnLst>
                                    <p:set>
                                      <p:cBhvr>
                                        <p:cTn id="72" dur="1" fill="hold">
                                          <p:stCondLst>
                                            <p:cond delay="0"/>
                                          </p:stCondLst>
                                        </p:cTn>
                                        <p:tgtEl>
                                          <p:spTgt spid="70"/>
                                        </p:tgtEl>
                                        <p:attrNameLst>
                                          <p:attrName>style.visibility</p:attrName>
                                        </p:attrNameLst>
                                      </p:cBhvr>
                                      <p:to>
                                        <p:strVal val="visible"/>
                                      </p:to>
                                    </p:set>
                                    <p:animEffect transition="in" filter="fade">
                                      <p:cBhvr>
                                        <p:cTn id="73" dur="500"/>
                                        <p:tgtEl>
                                          <p:spTgt spid="70"/>
                                        </p:tgtEl>
                                      </p:cBhvr>
                                    </p:animEffect>
                                  </p:childTnLst>
                                </p:cTn>
                              </p:par>
                              <p:par>
                                <p:cTn id="74" presetID="10" presetClass="entr" presetSubtype="0" fill="hold" grpId="0" nodeType="withEffect">
                                  <p:stCondLst>
                                    <p:cond delay="750"/>
                                  </p:stCondLst>
                                  <p:childTnLst>
                                    <p:set>
                                      <p:cBhvr>
                                        <p:cTn id="75" dur="1" fill="hold">
                                          <p:stCondLst>
                                            <p:cond delay="0"/>
                                          </p:stCondLst>
                                        </p:cTn>
                                        <p:tgtEl>
                                          <p:spTgt spid="71"/>
                                        </p:tgtEl>
                                        <p:attrNameLst>
                                          <p:attrName>style.visibility</p:attrName>
                                        </p:attrNameLst>
                                      </p:cBhvr>
                                      <p:to>
                                        <p:strVal val="visible"/>
                                      </p:to>
                                    </p:set>
                                    <p:animEffect transition="in" filter="fade">
                                      <p:cBhvr>
                                        <p:cTn id="76" dur="500"/>
                                        <p:tgtEl>
                                          <p:spTgt spid="71"/>
                                        </p:tgtEl>
                                      </p:cBhvr>
                                    </p:animEffect>
                                  </p:childTnLst>
                                </p:cTn>
                              </p:par>
                              <p:par>
                                <p:cTn id="77" presetID="10" presetClass="entr" presetSubtype="0" fill="hold" grpId="0" nodeType="withEffect">
                                  <p:stCondLst>
                                    <p:cond delay="900"/>
                                  </p:stCondLst>
                                  <p:childTnLst>
                                    <p:set>
                                      <p:cBhvr>
                                        <p:cTn id="78" dur="1" fill="hold">
                                          <p:stCondLst>
                                            <p:cond delay="0"/>
                                          </p:stCondLst>
                                        </p:cTn>
                                        <p:tgtEl>
                                          <p:spTgt spid="72"/>
                                        </p:tgtEl>
                                        <p:attrNameLst>
                                          <p:attrName>style.visibility</p:attrName>
                                        </p:attrNameLst>
                                      </p:cBhvr>
                                      <p:to>
                                        <p:strVal val="visible"/>
                                      </p:to>
                                    </p:set>
                                    <p:animEffect transition="in" filter="fade">
                                      <p:cBhvr>
                                        <p:cTn id="79" dur="500"/>
                                        <p:tgtEl>
                                          <p:spTgt spid="72"/>
                                        </p:tgtEl>
                                      </p:cBhvr>
                                    </p:animEffect>
                                  </p:childTnLst>
                                </p:cTn>
                              </p:par>
                              <p:par>
                                <p:cTn id="80" presetID="10" presetClass="entr" presetSubtype="0" fill="hold" grpId="0" nodeType="withEffect">
                                  <p:stCondLst>
                                    <p:cond delay="1050"/>
                                  </p:stCondLst>
                                  <p:childTnLst>
                                    <p:set>
                                      <p:cBhvr>
                                        <p:cTn id="81" dur="1" fill="hold">
                                          <p:stCondLst>
                                            <p:cond delay="0"/>
                                          </p:stCondLst>
                                        </p:cTn>
                                        <p:tgtEl>
                                          <p:spTgt spid="73"/>
                                        </p:tgtEl>
                                        <p:attrNameLst>
                                          <p:attrName>style.visibility</p:attrName>
                                        </p:attrNameLst>
                                      </p:cBhvr>
                                      <p:to>
                                        <p:strVal val="visible"/>
                                      </p:to>
                                    </p:set>
                                    <p:animEffect transition="in" filter="fade">
                                      <p:cBhvr>
                                        <p:cTn id="82" dur="500"/>
                                        <p:tgtEl>
                                          <p:spTgt spid="73"/>
                                        </p:tgtEl>
                                      </p:cBhvr>
                                    </p:animEffect>
                                  </p:childTnLst>
                                </p:cTn>
                              </p:par>
                              <p:par>
                                <p:cTn id="83" presetID="10" presetClass="entr" presetSubtype="0" fill="hold" grpId="0" nodeType="withEffect">
                                  <p:stCondLst>
                                    <p:cond delay="1200"/>
                                  </p:stCondLst>
                                  <p:childTnLst>
                                    <p:set>
                                      <p:cBhvr>
                                        <p:cTn id="84" dur="1" fill="hold">
                                          <p:stCondLst>
                                            <p:cond delay="0"/>
                                          </p:stCondLst>
                                        </p:cTn>
                                        <p:tgtEl>
                                          <p:spTgt spid="74"/>
                                        </p:tgtEl>
                                        <p:attrNameLst>
                                          <p:attrName>style.visibility</p:attrName>
                                        </p:attrNameLst>
                                      </p:cBhvr>
                                      <p:to>
                                        <p:strVal val="visible"/>
                                      </p:to>
                                    </p:set>
                                    <p:animEffect transition="in" filter="fade">
                                      <p:cBhvr>
                                        <p:cTn id="85" dur="500"/>
                                        <p:tgtEl>
                                          <p:spTgt spid="74"/>
                                        </p:tgtEl>
                                      </p:cBhvr>
                                    </p:animEffect>
                                  </p:childTnLst>
                                </p:cTn>
                              </p:par>
                              <p:par>
                                <p:cTn id="86" presetID="10" presetClass="entr" presetSubtype="0" fill="hold" grpId="0" nodeType="withEffect">
                                  <p:stCondLst>
                                    <p:cond delay="1350"/>
                                  </p:stCondLst>
                                  <p:childTnLst>
                                    <p:set>
                                      <p:cBhvr>
                                        <p:cTn id="87" dur="1" fill="hold">
                                          <p:stCondLst>
                                            <p:cond delay="0"/>
                                          </p:stCondLst>
                                        </p:cTn>
                                        <p:tgtEl>
                                          <p:spTgt spid="75"/>
                                        </p:tgtEl>
                                        <p:attrNameLst>
                                          <p:attrName>style.visibility</p:attrName>
                                        </p:attrNameLst>
                                      </p:cBhvr>
                                      <p:to>
                                        <p:strVal val="visible"/>
                                      </p:to>
                                    </p:set>
                                    <p:animEffect transition="in" filter="fade">
                                      <p:cBhvr>
                                        <p:cTn id="88" dur="500"/>
                                        <p:tgtEl>
                                          <p:spTgt spid="75"/>
                                        </p:tgtEl>
                                      </p:cBhvr>
                                    </p:animEffect>
                                  </p:childTnLst>
                                </p:cTn>
                              </p:par>
                              <p:par>
                                <p:cTn id="89" presetID="10" presetClass="entr" presetSubtype="0" fill="hold" grpId="0" nodeType="withEffect">
                                  <p:stCondLst>
                                    <p:cond delay="1500"/>
                                  </p:stCondLst>
                                  <p:childTnLst>
                                    <p:set>
                                      <p:cBhvr>
                                        <p:cTn id="90" dur="1" fill="hold">
                                          <p:stCondLst>
                                            <p:cond delay="0"/>
                                          </p:stCondLst>
                                        </p:cTn>
                                        <p:tgtEl>
                                          <p:spTgt spid="76"/>
                                        </p:tgtEl>
                                        <p:attrNameLst>
                                          <p:attrName>style.visibility</p:attrName>
                                        </p:attrNameLst>
                                      </p:cBhvr>
                                      <p:to>
                                        <p:strVal val="visible"/>
                                      </p:to>
                                    </p:set>
                                    <p:animEffect transition="in" filter="fade">
                                      <p:cBhvr>
                                        <p:cTn id="91" dur="500"/>
                                        <p:tgtEl>
                                          <p:spTgt spid="76"/>
                                        </p:tgtEl>
                                      </p:cBhvr>
                                    </p:animEffect>
                                  </p:childTnLst>
                                </p:cTn>
                              </p:par>
                              <p:par>
                                <p:cTn id="92" presetID="10" presetClass="entr" presetSubtype="0" fill="hold" grpId="0" nodeType="withEffect">
                                  <p:stCondLst>
                                    <p:cond delay="1650"/>
                                  </p:stCondLst>
                                  <p:childTnLst>
                                    <p:set>
                                      <p:cBhvr>
                                        <p:cTn id="93" dur="1" fill="hold">
                                          <p:stCondLst>
                                            <p:cond delay="0"/>
                                          </p:stCondLst>
                                        </p:cTn>
                                        <p:tgtEl>
                                          <p:spTgt spid="77"/>
                                        </p:tgtEl>
                                        <p:attrNameLst>
                                          <p:attrName>style.visibility</p:attrName>
                                        </p:attrNameLst>
                                      </p:cBhvr>
                                      <p:to>
                                        <p:strVal val="visible"/>
                                      </p:to>
                                    </p:set>
                                    <p:animEffect transition="in" filter="fade">
                                      <p:cBhvr>
                                        <p:cTn id="94" dur="500"/>
                                        <p:tgtEl>
                                          <p:spTgt spid="77"/>
                                        </p:tgtEl>
                                      </p:cBhvr>
                                    </p:animEffect>
                                  </p:childTnLst>
                                </p:cTn>
                              </p:par>
                              <p:par>
                                <p:cTn id="95" presetID="10" presetClass="entr" presetSubtype="0" fill="hold" grpId="0" nodeType="withEffect">
                                  <p:stCondLst>
                                    <p:cond delay="1800"/>
                                  </p:stCondLst>
                                  <p:childTnLst>
                                    <p:set>
                                      <p:cBhvr>
                                        <p:cTn id="96" dur="1" fill="hold">
                                          <p:stCondLst>
                                            <p:cond delay="0"/>
                                          </p:stCondLst>
                                        </p:cTn>
                                        <p:tgtEl>
                                          <p:spTgt spid="78"/>
                                        </p:tgtEl>
                                        <p:attrNameLst>
                                          <p:attrName>style.visibility</p:attrName>
                                        </p:attrNameLst>
                                      </p:cBhvr>
                                      <p:to>
                                        <p:strVal val="visible"/>
                                      </p:to>
                                    </p:set>
                                    <p:animEffect transition="in" filter="fade">
                                      <p:cBhvr>
                                        <p:cTn id="97" dur="500"/>
                                        <p:tgtEl>
                                          <p:spTgt spid="78"/>
                                        </p:tgtEl>
                                      </p:cBhvr>
                                    </p:animEffect>
                                  </p:childTnLst>
                                </p:cTn>
                              </p:par>
                              <p:par>
                                <p:cTn id="98" presetID="10" presetClass="entr" presetSubtype="0" fill="hold" grpId="0" nodeType="withEffect">
                                  <p:stCondLst>
                                    <p:cond delay="1950"/>
                                  </p:stCondLst>
                                  <p:childTnLst>
                                    <p:set>
                                      <p:cBhvr>
                                        <p:cTn id="99" dur="1" fill="hold">
                                          <p:stCondLst>
                                            <p:cond delay="0"/>
                                          </p:stCondLst>
                                        </p:cTn>
                                        <p:tgtEl>
                                          <p:spTgt spid="79"/>
                                        </p:tgtEl>
                                        <p:attrNameLst>
                                          <p:attrName>style.visibility</p:attrName>
                                        </p:attrNameLst>
                                      </p:cBhvr>
                                      <p:to>
                                        <p:strVal val="visible"/>
                                      </p:to>
                                    </p:set>
                                    <p:animEffect transition="in" filter="fade">
                                      <p:cBhvr>
                                        <p:cTn id="100" dur="500"/>
                                        <p:tgtEl>
                                          <p:spTgt spid="79"/>
                                        </p:tgtEl>
                                      </p:cBhvr>
                                    </p:animEffect>
                                  </p:childTnLst>
                                </p:cTn>
                              </p:par>
                              <p:par>
                                <p:cTn id="101" presetID="10" presetClass="entr" presetSubtype="0" fill="hold" grpId="0" nodeType="withEffect">
                                  <p:stCondLst>
                                    <p:cond delay="2100"/>
                                  </p:stCondLst>
                                  <p:childTnLst>
                                    <p:set>
                                      <p:cBhvr>
                                        <p:cTn id="102" dur="1" fill="hold">
                                          <p:stCondLst>
                                            <p:cond delay="0"/>
                                          </p:stCondLst>
                                        </p:cTn>
                                        <p:tgtEl>
                                          <p:spTgt spid="80"/>
                                        </p:tgtEl>
                                        <p:attrNameLst>
                                          <p:attrName>style.visibility</p:attrName>
                                        </p:attrNameLst>
                                      </p:cBhvr>
                                      <p:to>
                                        <p:strVal val="visible"/>
                                      </p:to>
                                    </p:set>
                                    <p:animEffect transition="in" filter="fade">
                                      <p:cBhvr>
                                        <p:cTn id="103" dur="500"/>
                                        <p:tgtEl>
                                          <p:spTgt spid="80"/>
                                        </p:tgtEl>
                                      </p:cBhvr>
                                    </p:animEffect>
                                  </p:childTnLst>
                                </p:cTn>
                              </p:par>
                              <p:par>
                                <p:cTn id="104" presetID="10" presetClass="entr" presetSubtype="0" fill="hold" grpId="0" nodeType="withEffect">
                                  <p:stCondLst>
                                    <p:cond delay="3000"/>
                                  </p:stCondLst>
                                  <p:childTnLst>
                                    <p:set>
                                      <p:cBhvr>
                                        <p:cTn id="105" dur="1" fill="hold">
                                          <p:stCondLst>
                                            <p:cond delay="0"/>
                                          </p:stCondLst>
                                        </p:cTn>
                                        <p:tgtEl>
                                          <p:spTgt spid="3"/>
                                        </p:tgtEl>
                                        <p:attrNameLst>
                                          <p:attrName>style.visibility</p:attrName>
                                        </p:attrNameLst>
                                      </p:cBhvr>
                                      <p:to>
                                        <p:strVal val="visible"/>
                                      </p:to>
                                    </p:set>
                                    <p:animEffect transition="in" filter="fade">
                                      <p:cBhvr>
                                        <p:cTn id="106" dur="500"/>
                                        <p:tgtEl>
                                          <p:spTgt spid="3"/>
                                        </p:tgtEl>
                                      </p:cBhvr>
                                    </p:animEffect>
                                    <p:animScale>
                                      <p:cBhvr>
                                        <p:cTn id="107" dur="250" autoRev="1" fill="hold">
                                          <p:stCondLst>
                                            <p:cond delay="0"/>
                                          </p:stCondLst>
                                        </p:cTn>
                                        <p:tgtEl>
                                          <p:spTgt spid="3"/>
                                        </p:tgtEl>
                                      </p:cBhvr>
                                      <p:by x="105000" y="105000"/>
                                      <p:from x="100000" y="100000"/>
                                      <p:to x="105000" y="105000"/>
                                    </p:animScale>
                                  </p:childTnLst>
                                </p:cTn>
                              </p:par>
                              <p:par>
                                <p:cTn id="108" presetID="10" presetClass="entr" presetSubtype="0" fill="hold" grpId="0" nodeType="withEffect">
                                  <p:stCondLst>
                                    <p:cond delay="3250"/>
                                  </p:stCondLst>
                                  <p:childTnLst>
                                    <p:set>
                                      <p:cBhvr>
                                        <p:cTn id="109" dur="1" fill="hold">
                                          <p:stCondLst>
                                            <p:cond delay="0"/>
                                          </p:stCondLst>
                                        </p:cTn>
                                        <p:tgtEl>
                                          <p:spTgt spid="10"/>
                                        </p:tgtEl>
                                        <p:attrNameLst>
                                          <p:attrName>style.visibility</p:attrName>
                                        </p:attrNameLst>
                                      </p:cBhvr>
                                      <p:to>
                                        <p:strVal val="visible"/>
                                      </p:to>
                                    </p:set>
                                    <p:animEffect transition="in" filter="fade">
                                      <p:cBhvr>
                                        <p:cTn id="110" dur="500"/>
                                        <p:tgtEl>
                                          <p:spTgt spid="10"/>
                                        </p:tgtEl>
                                      </p:cBhvr>
                                    </p:animEffect>
                                    <p:animScale>
                                      <p:cBhvr>
                                        <p:cTn id="111" dur="250" autoRev="1" fill="hold">
                                          <p:stCondLst>
                                            <p:cond delay="0"/>
                                          </p:stCondLst>
                                        </p:cTn>
                                        <p:tgtEl>
                                          <p:spTgt spid="10"/>
                                        </p:tgtEl>
                                      </p:cBhvr>
                                      <p:by x="105000" y="105000"/>
                                      <p:from x="100000" y="100000"/>
                                      <p:to x="105000" y="105000"/>
                                    </p:animScale>
                                  </p:childTnLst>
                                </p:cTn>
                              </p:par>
                              <p:par>
                                <p:cTn id="112" presetID="12" presetClass="entr" presetSubtype="4" fill="hold" grpId="0" nodeType="withEffect">
                                  <p:stCondLst>
                                    <p:cond delay="3750"/>
                                  </p:stCondLst>
                                  <p:childTnLst>
                                    <p:set>
                                      <p:cBhvr>
                                        <p:cTn id="113" dur="1" fill="hold">
                                          <p:stCondLst>
                                            <p:cond delay="0"/>
                                          </p:stCondLst>
                                        </p:cTn>
                                        <p:tgtEl>
                                          <p:spTgt spid="12"/>
                                        </p:tgtEl>
                                        <p:attrNameLst>
                                          <p:attrName>style.visibility</p:attrName>
                                        </p:attrNameLst>
                                      </p:cBhvr>
                                      <p:to>
                                        <p:strVal val="visible"/>
                                      </p:to>
                                    </p:set>
                                    <p:anim calcmode="lin" valueType="num">
                                      <p:cBhvr additive="base">
                                        <p:cTn id="114" dur="500"/>
                                        <p:tgtEl>
                                          <p:spTgt spid="12"/>
                                        </p:tgtEl>
                                        <p:attrNameLst>
                                          <p:attrName>ppt_y</p:attrName>
                                        </p:attrNameLst>
                                      </p:cBhvr>
                                      <p:tavLst>
                                        <p:tav tm="0">
                                          <p:val>
                                            <p:strVal val="#ppt_y+#ppt_h*1.125000"/>
                                          </p:val>
                                        </p:tav>
                                        <p:tav tm="100000">
                                          <p:val>
                                            <p:strVal val="#ppt_y"/>
                                          </p:val>
                                        </p:tav>
                                      </p:tavLst>
                                    </p:anim>
                                    <p:animEffect transition="in" filter="wipe(up)">
                                      <p:cBhvr>
                                        <p:cTn id="115" dur="500"/>
                                        <p:tgtEl>
                                          <p:spTgt spid="12"/>
                                        </p:tgtEl>
                                      </p:cBhvr>
                                    </p:animEffect>
                                  </p:childTnLst>
                                </p:cTn>
                              </p:par>
                              <p:par>
                                <p:cTn id="116" presetID="12" presetClass="entr" presetSubtype="1" fill="hold" grpId="0" nodeType="withEffect">
                                  <p:stCondLst>
                                    <p:cond delay="3750"/>
                                  </p:stCondLst>
                                  <p:childTnLst>
                                    <p:set>
                                      <p:cBhvr>
                                        <p:cTn id="117" dur="1" fill="hold">
                                          <p:stCondLst>
                                            <p:cond delay="0"/>
                                          </p:stCondLst>
                                        </p:cTn>
                                        <p:tgtEl>
                                          <p:spTgt spid="13"/>
                                        </p:tgtEl>
                                        <p:attrNameLst>
                                          <p:attrName>style.visibility</p:attrName>
                                        </p:attrNameLst>
                                      </p:cBhvr>
                                      <p:to>
                                        <p:strVal val="visible"/>
                                      </p:to>
                                    </p:set>
                                    <p:anim calcmode="lin" valueType="num">
                                      <p:cBhvr additive="base">
                                        <p:cTn id="118" dur="500"/>
                                        <p:tgtEl>
                                          <p:spTgt spid="13"/>
                                        </p:tgtEl>
                                        <p:attrNameLst>
                                          <p:attrName>ppt_y</p:attrName>
                                        </p:attrNameLst>
                                      </p:cBhvr>
                                      <p:tavLst>
                                        <p:tav tm="0">
                                          <p:val>
                                            <p:strVal val="#ppt_y-#ppt_h*1.125000"/>
                                          </p:val>
                                        </p:tav>
                                        <p:tav tm="100000">
                                          <p:val>
                                            <p:strVal val="#ppt_y"/>
                                          </p:val>
                                        </p:tav>
                                      </p:tavLst>
                                    </p:anim>
                                    <p:animEffect transition="in" filter="wipe(down)">
                                      <p:cBhvr>
                                        <p:cTn id="1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10" grpId="0"/>
      <p:bldP spid="12" grpId="0"/>
      <p:bldP spid="13" grpId="0"/>
      <p:bldP spid="3"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常用">
      <a:majorFont>
        <a:latin typeface="Calibri"/>
        <a:ea typeface="微软雅黑"/>
        <a:cs typeface=""/>
      </a:majorFont>
      <a:minorFont>
        <a:latin typeface="Calibri Light"/>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3680</Words>
  <Application>WPS 演示</Application>
  <PresentationFormat>宽屏</PresentationFormat>
  <Paragraphs>236</Paragraphs>
  <Slides>19</Slides>
  <Notes>27</Notes>
  <HiddenSlides>0</HiddenSlides>
  <MMClips>1</MMClips>
  <ScaleCrop>false</ScaleCrop>
  <HeadingPairs>
    <vt:vector size="6" baseType="variant">
      <vt:variant>
        <vt:lpstr>已用的字体</vt:lpstr>
      </vt:variant>
      <vt:variant>
        <vt:i4>11</vt:i4>
      </vt:variant>
      <vt:variant>
        <vt:lpstr>主题</vt:lpstr>
      </vt:variant>
      <vt:variant>
        <vt:i4>2</vt:i4>
      </vt:variant>
      <vt:variant>
        <vt:lpstr>幻灯片标题</vt:lpstr>
      </vt:variant>
      <vt:variant>
        <vt:i4>19</vt:i4>
      </vt:variant>
    </vt:vector>
  </HeadingPairs>
  <TitlesOfParts>
    <vt:vector size="32" baseType="lpstr">
      <vt:lpstr>Arial</vt:lpstr>
      <vt:lpstr>宋体</vt:lpstr>
      <vt:lpstr>Wingdings</vt:lpstr>
      <vt:lpstr>华文宋体</vt:lpstr>
      <vt:lpstr>Calibri Light</vt:lpstr>
      <vt:lpstr>Agency FB</vt:lpstr>
      <vt:lpstr>等线</vt:lpstr>
      <vt:lpstr>Calibri</vt:lpstr>
      <vt:lpstr>微软雅黑</vt:lpstr>
      <vt:lpstr>微软雅黑 Light</vt:lpstr>
      <vt:lpstr>Arial Unicode MS</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LXK</cp:lastModifiedBy>
  <cp:revision>23</cp:revision>
  <dcterms:created xsi:type="dcterms:W3CDTF">2021-11-24T23:41:00Z</dcterms:created>
  <dcterms:modified xsi:type="dcterms:W3CDTF">2021-11-26T12:44:41Z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FFEFAD8E506042158175725C261C57F3</vt:lpwstr>
  </property>
  <property fmtid="{D5CDD505-2E9C-101B-9397-08002B2CF9AE}" pid="3" name="KSOProductBuildVer">
    <vt:lpwstr>2052-11.1.0.11045</vt:lpwstr>
  </property>
</Properties>
</file>

<file path=docProps/thumbnail.jpeg>
</file>